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 id="2147483732" r:id="rId2"/>
    <p:sldMasterId id="2147483744" r:id="rId3"/>
  </p:sldMasterIdLst>
  <p:notesMasterIdLst>
    <p:notesMasterId r:id="rId24"/>
  </p:notesMasterIdLst>
  <p:sldIdLst>
    <p:sldId id="256" r:id="rId4"/>
    <p:sldId id="558" r:id="rId5"/>
    <p:sldId id="535" r:id="rId6"/>
    <p:sldId id="551" r:id="rId7"/>
    <p:sldId id="538" r:id="rId8"/>
    <p:sldId id="539" r:id="rId9"/>
    <p:sldId id="553" r:id="rId10"/>
    <p:sldId id="556" r:id="rId11"/>
    <p:sldId id="540" r:id="rId12"/>
    <p:sldId id="541" r:id="rId13"/>
    <p:sldId id="557" r:id="rId14"/>
    <p:sldId id="258" r:id="rId15"/>
    <p:sldId id="259" r:id="rId16"/>
    <p:sldId id="260" r:id="rId17"/>
    <p:sldId id="261" r:id="rId18"/>
    <p:sldId id="262" r:id="rId19"/>
    <p:sldId id="559" r:id="rId20"/>
    <p:sldId id="560" r:id="rId21"/>
    <p:sldId id="561" r:id="rId22"/>
    <p:sldId id="56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967391-0E2F-456C-8603-05710562C308}" v="49" dt="2022-05-02T00:39:40.1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62" autoAdjust="0"/>
    <p:restoredTop sz="94660"/>
  </p:normalViewPr>
  <p:slideViewPr>
    <p:cSldViewPr snapToGrid="0">
      <p:cViewPr varScale="1">
        <p:scale>
          <a:sx n="82" d="100"/>
          <a:sy n="82" d="100"/>
        </p:scale>
        <p:origin x="15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okhrel, Apar" userId="f44278ab-073e-49ca-a4d9-c9f1c240c93e" providerId="ADAL" clId="{17967391-0E2F-456C-8603-05710562C308}"/>
    <pc:docChg chg="undo redo custSel addSld delSld modSld sldOrd">
      <pc:chgData name="Pokhrel, Apar" userId="f44278ab-073e-49ca-a4d9-c9f1c240c93e" providerId="ADAL" clId="{17967391-0E2F-456C-8603-05710562C308}" dt="2022-05-02T03:18:30.849" v="278" actId="47"/>
      <pc:docMkLst>
        <pc:docMk/>
      </pc:docMkLst>
      <pc:sldChg chg="new add del">
        <pc:chgData name="Pokhrel, Apar" userId="f44278ab-073e-49ca-a4d9-c9f1c240c93e" providerId="ADAL" clId="{17967391-0E2F-456C-8603-05710562C308}" dt="2022-04-30T20:02:47.385" v="34" actId="47"/>
        <pc:sldMkLst>
          <pc:docMk/>
          <pc:sldMk cId="4206431262" sldId="257"/>
        </pc:sldMkLst>
      </pc:sldChg>
      <pc:sldChg chg="add del">
        <pc:chgData name="Pokhrel, Apar" userId="f44278ab-073e-49ca-a4d9-c9f1c240c93e" providerId="ADAL" clId="{17967391-0E2F-456C-8603-05710562C308}" dt="2022-04-30T19:56:40.208" v="10" actId="47"/>
        <pc:sldMkLst>
          <pc:docMk/>
          <pc:sldMk cId="1478174594" sldId="258"/>
        </pc:sldMkLst>
      </pc:sldChg>
      <pc:sldChg chg="addSp modSp add mod">
        <pc:chgData name="Pokhrel, Apar" userId="f44278ab-073e-49ca-a4d9-c9f1c240c93e" providerId="ADAL" clId="{17967391-0E2F-456C-8603-05710562C308}" dt="2022-04-30T20:08:51.144" v="102" actId="20577"/>
        <pc:sldMkLst>
          <pc:docMk/>
          <pc:sldMk cId="3899754284" sldId="258"/>
        </pc:sldMkLst>
        <pc:spChg chg="add mod">
          <ac:chgData name="Pokhrel, Apar" userId="f44278ab-073e-49ca-a4d9-c9f1c240c93e" providerId="ADAL" clId="{17967391-0E2F-456C-8603-05710562C308}" dt="2022-04-30T20:08:51.144" v="102" actId="20577"/>
          <ac:spMkLst>
            <pc:docMk/>
            <pc:sldMk cId="3899754284" sldId="258"/>
            <ac:spMk id="2" creationId="{EC398C91-1075-4258-8653-DF8EAF5B8FE7}"/>
          </ac:spMkLst>
        </pc:spChg>
        <pc:spChg chg="add mod">
          <ac:chgData name="Pokhrel, Apar" userId="f44278ab-073e-49ca-a4d9-c9f1c240c93e" providerId="ADAL" clId="{17967391-0E2F-456C-8603-05710562C308}" dt="2022-04-30T20:08:39.401" v="97" actId="1076"/>
          <ac:spMkLst>
            <pc:docMk/>
            <pc:sldMk cId="3899754284" sldId="258"/>
            <ac:spMk id="4" creationId="{9F2DDE5D-0378-4F81-88E4-13AADE63E1B2}"/>
          </ac:spMkLst>
        </pc:spChg>
      </pc:sldChg>
      <pc:sldChg chg="addSp delSp modSp add mod">
        <pc:chgData name="Pokhrel, Apar" userId="f44278ab-073e-49ca-a4d9-c9f1c240c93e" providerId="ADAL" clId="{17967391-0E2F-456C-8603-05710562C308}" dt="2022-04-30T20:23:51.837" v="197" actId="1076"/>
        <pc:sldMkLst>
          <pc:docMk/>
          <pc:sldMk cId="3643125047" sldId="259"/>
        </pc:sldMkLst>
        <pc:spChg chg="add del">
          <ac:chgData name="Pokhrel, Apar" userId="f44278ab-073e-49ca-a4d9-c9f1c240c93e" providerId="ADAL" clId="{17967391-0E2F-456C-8603-05710562C308}" dt="2022-04-30T20:23:32.057" v="171" actId="22"/>
          <ac:spMkLst>
            <pc:docMk/>
            <pc:sldMk cId="3643125047" sldId="259"/>
            <ac:spMk id="3" creationId="{62BC426A-8C5C-4E9F-926B-E2D81372F835}"/>
          </ac:spMkLst>
        </pc:spChg>
        <pc:spChg chg="add mod">
          <ac:chgData name="Pokhrel, Apar" userId="f44278ab-073e-49ca-a4d9-c9f1c240c93e" providerId="ADAL" clId="{17967391-0E2F-456C-8603-05710562C308}" dt="2022-04-30T20:23:51.837" v="197" actId="1076"/>
          <ac:spMkLst>
            <pc:docMk/>
            <pc:sldMk cId="3643125047" sldId="259"/>
            <ac:spMk id="5" creationId="{5821B24D-AA31-4533-B5D0-679C2FA0436D}"/>
          </ac:spMkLst>
        </pc:spChg>
      </pc:sldChg>
      <pc:sldChg chg="add del">
        <pc:chgData name="Pokhrel, Apar" userId="f44278ab-073e-49ca-a4d9-c9f1c240c93e" providerId="ADAL" clId="{17967391-0E2F-456C-8603-05710562C308}" dt="2022-04-30T19:56:40.386" v="11" actId="47"/>
        <pc:sldMkLst>
          <pc:docMk/>
          <pc:sldMk cId="4098649637" sldId="259"/>
        </pc:sldMkLst>
      </pc:sldChg>
      <pc:sldChg chg="add del">
        <pc:chgData name="Pokhrel, Apar" userId="f44278ab-073e-49ca-a4d9-c9f1c240c93e" providerId="ADAL" clId="{17967391-0E2F-456C-8603-05710562C308}" dt="2022-04-30T19:56:40.519" v="12" actId="47"/>
        <pc:sldMkLst>
          <pc:docMk/>
          <pc:sldMk cId="2512399455" sldId="260"/>
        </pc:sldMkLst>
      </pc:sldChg>
      <pc:sldChg chg="addSp delSp modSp add mod">
        <pc:chgData name="Pokhrel, Apar" userId="f44278ab-073e-49ca-a4d9-c9f1c240c93e" providerId="ADAL" clId="{17967391-0E2F-456C-8603-05710562C308}" dt="2022-04-30T21:50:41.355" v="231" actId="1076"/>
        <pc:sldMkLst>
          <pc:docMk/>
          <pc:sldMk cId="4265165374" sldId="260"/>
        </pc:sldMkLst>
        <pc:spChg chg="add mod">
          <ac:chgData name="Pokhrel, Apar" userId="f44278ab-073e-49ca-a4d9-c9f1c240c93e" providerId="ADAL" clId="{17967391-0E2F-456C-8603-05710562C308}" dt="2022-04-30T21:42:28.239" v="220" actId="403"/>
          <ac:spMkLst>
            <pc:docMk/>
            <pc:sldMk cId="4265165374" sldId="260"/>
            <ac:spMk id="2" creationId="{76DA7849-1724-4C52-9566-4CD44E600655}"/>
          </ac:spMkLst>
        </pc:spChg>
        <pc:spChg chg="add del">
          <ac:chgData name="Pokhrel, Apar" userId="f44278ab-073e-49ca-a4d9-c9f1c240c93e" providerId="ADAL" clId="{17967391-0E2F-456C-8603-05710562C308}" dt="2022-04-30T21:49:13.357" v="222"/>
          <ac:spMkLst>
            <pc:docMk/>
            <pc:sldMk cId="4265165374" sldId="260"/>
            <ac:spMk id="3" creationId="{2F9FFEF4-EEA3-48A2-A5D8-FDC55F3538D1}"/>
          </ac:spMkLst>
        </pc:spChg>
        <pc:spChg chg="add del">
          <ac:chgData name="Pokhrel, Apar" userId="f44278ab-073e-49ca-a4d9-c9f1c240c93e" providerId="ADAL" clId="{17967391-0E2F-456C-8603-05710562C308}" dt="2022-04-30T21:49:15.434" v="224"/>
          <ac:spMkLst>
            <pc:docMk/>
            <pc:sldMk cId="4265165374" sldId="260"/>
            <ac:spMk id="4" creationId="{300D9B53-2C4F-431B-8D9E-26F8EAC93C86}"/>
          </ac:spMkLst>
        </pc:spChg>
        <pc:spChg chg="add mod">
          <ac:chgData name="Pokhrel, Apar" userId="f44278ab-073e-49ca-a4d9-c9f1c240c93e" providerId="ADAL" clId="{17967391-0E2F-456C-8603-05710562C308}" dt="2022-04-30T21:49:27.584" v="227" actId="14100"/>
          <ac:spMkLst>
            <pc:docMk/>
            <pc:sldMk cId="4265165374" sldId="260"/>
            <ac:spMk id="5" creationId="{F663A38D-1AD7-44F9-90C5-767D32EEE91F}"/>
          </ac:spMkLst>
        </pc:spChg>
        <pc:picChg chg="add mod">
          <ac:chgData name="Pokhrel, Apar" userId="f44278ab-073e-49ca-a4d9-c9f1c240c93e" providerId="ADAL" clId="{17967391-0E2F-456C-8603-05710562C308}" dt="2022-04-30T21:50:00.699" v="229" actId="1076"/>
          <ac:picMkLst>
            <pc:docMk/>
            <pc:sldMk cId="4265165374" sldId="260"/>
            <ac:picMk id="7" creationId="{DFC4485E-4578-43FF-8E26-597A997590AD}"/>
          </ac:picMkLst>
        </pc:picChg>
        <pc:picChg chg="add mod">
          <ac:chgData name="Pokhrel, Apar" userId="f44278ab-073e-49ca-a4d9-c9f1c240c93e" providerId="ADAL" clId="{17967391-0E2F-456C-8603-05710562C308}" dt="2022-04-30T21:50:41.355" v="231" actId="1076"/>
          <ac:picMkLst>
            <pc:docMk/>
            <pc:sldMk cId="4265165374" sldId="260"/>
            <ac:picMk id="9" creationId="{398333E0-7605-42E4-9083-23D5C8158070}"/>
          </ac:picMkLst>
        </pc:picChg>
      </pc:sldChg>
      <pc:sldChg chg="addSp modSp add mod">
        <pc:chgData name="Pokhrel, Apar" userId="f44278ab-073e-49ca-a4d9-c9f1c240c93e" providerId="ADAL" clId="{17967391-0E2F-456C-8603-05710562C308}" dt="2022-04-30T21:52:33.907" v="235" actId="1076"/>
        <pc:sldMkLst>
          <pc:docMk/>
          <pc:sldMk cId="2847080405" sldId="261"/>
        </pc:sldMkLst>
        <pc:picChg chg="add mod">
          <ac:chgData name="Pokhrel, Apar" userId="f44278ab-073e-49ca-a4d9-c9f1c240c93e" providerId="ADAL" clId="{17967391-0E2F-456C-8603-05710562C308}" dt="2022-04-30T21:51:55.213" v="233" actId="1076"/>
          <ac:picMkLst>
            <pc:docMk/>
            <pc:sldMk cId="2847080405" sldId="261"/>
            <ac:picMk id="3" creationId="{C207A045-7928-4BF1-9236-6D371E3EA109}"/>
          </ac:picMkLst>
        </pc:picChg>
        <pc:picChg chg="add mod">
          <ac:chgData name="Pokhrel, Apar" userId="f44278ab-073e-49ca-a4d9-c9f1c240c93e" providerId="ADAL" clId="{17967391-0E2F-456C-8603-05710562C308}" dt="2022-04-30T21:52:33.907" v="235" actId="1076"/>
          <ac:picMkLst>
            <pc:docMk/>
            <pc:sldMk cId="2847080405" sldId="261"/>
            <ac:picMk id="5" creationId="{477D0540-5725-4277-92DC-EF88ABED37DC}"/>
          </ac:picMkLst>
        </pc:picChg>
      </pc:sldChg>
      <pc:sldChg chg="add del">
        <pc:chgData name="Pokhrel, Apar" userId="f44278ab-073e-49ca-a4d9-c9f1c240c93e" providerId="ADAL" clId="{17967391-0E2F-456C-8603-05710562C308}" dt="2022-04-30T19:56:40.700" v="14" actId="47"/>
        <pc:sldMkLst>
          <pc:docMk/>
          <pc:sldMk cId="3949907144" sldId="261"/>
        </pc:sldMkLst>
      </pc:sldChg>
      <pc:sldChg chg="addSp modSp add mod">
        <pc:chgData name="Pokhrel, Apar" userId="f44278ab-073e-49ca-a4d9-c9f1c240c93e" providerId="ADAL" clId="{17967391-0E2F-456C-8603-05710562C308}" dt="2022-04-30T21:56:24.797" v="241" actId="1076"/>
        <pc:sldMkLst>
          <pc:docMk/>
          <pc:sldMk cId="644927981" sldId="262"/>
        </pc:sldMkLst>
        <pc:picChg chg="add mod">
          <ac:chgData name="Pokhrel, Apar" userId="f44278ab-073e-49ca-a4d9-c9f1c240c93e" providerId="ADAL" clId="{17967391-0E2F-456C-8603-05710562C308}" dt="2022-04-30T21:55:10.506" v="237" actId="1076"/>
          <ac:picMkLst>
            <pc:docMk/>
            <pc:sldMk cId="644927981" sldId="262"/>
            <ac:picMk id="3" creationId="{B7412653-4D90-4C21-BC64-7A912A8B2D0A}"/>
          </ac:picMkLst>
        </pc:picChg>
        <pc:picChg chg="add mod">
          <ac:chgData name="Pokhrel, Apar" userId="f44278ab-073e-49ca-a4d9-c9f1c240c93e" providerId="ADAL" clId="{17967391-0E2F-456C-8603-05710562C308}" dt="2022-04-30T21:56:24.797" v="241" actId="1076"/>
          <ac:picMkLst>
            <pc:docMk/>
            <pc:sldMk cId="644927981" sldId="262"/>
            <ac:picMk id="5" creationId="{2D9B3AE8-878F-4A6D-A5A8-A57EE94839FA}"/>
          </ac:picMkLst>
        </pc:picChg>
      </pc:sldChg>
      <pc:sldChg chg="add del ord">
        <pc:chgData name="Pokhrel, Apar" userId="f44278ab-073e-49ca-a4d9-c9f1c240c93e" providerId="ADAL" clId="{17967391-0E2F-456C-8603-05710562C308}" dt="2022-04-30T19:56:40.586" v="13" actId="47"/>
        <pc:sldMkLst>
          <pc:docMk/>
          <pc:sldMk cId="3006416543" sldId="262"/>
        </pc:sldMkLst>
      </pc:sldChg>
      <pc:sldChg chg="add del">
        <pc:chgData name="Pokhrel, Apar" userId="f44278ab-073e-49ca-a4d9-c9f1c240c93e" providerId="ADAL" clId="{17967391-0E2F-456C-8603-05710562C308}" dt="2022-04-30T19:56:40.818" v="15" actId="47"/>
        <pc:sldMkLst>
          <pc:docMk/>
          <pc:sldMk cId="4124193363" sldId="263"/>
        </pc:sldMkLst>
      </pc:sldChg>
      <pc:sldChg chg="add del">
        <pc:chgData name="Pokhrel, Apar" userId="f44278ab-073e-49ca-a4d9-c9f1c240c93e" providerId="ADAL" clId="{17967391-0E2F-456C-8603-05710562C308}" dt="2022-04-30T19:56:40.930" v="16" actId="47"/>
        <pc:sldMkLst>
          <pc:docMk/>
          <pc:sldMk cId="1334049767" sldId="264"/>
        </pc:sldMkLst>
      </pc:sldChg>
      <pc:sldChg chg="add ord">
        <pc:chgData name="Pokhrel, Apar" userId="f44278ab-073e-49ca-a4d9-c9f1c240c93e" providerId="ADAL" clId="{17967391-0E2F-456C-8603-05710562C308}" dt="2022-04-30T20:01:10.459" v="26"/>
        <pc:sldMkLst>
          <pc:docMk/>
          <pc:sldMk cId="3353045038" sldId="535"/>
        </pc:sldMkLst>
      </pc:sldChg>
      <pc:sldChg chg="add del">
        <pc:chgData name="Pokhrel, Apar" userId="f44278ab-073e-49ca-a4d9-c9f1c240c93e" providerId="ADAL" clId="{17967391-0E2F-456C-8603-05710562C308}" dt="2022-04-30T20:02:41.945" v="33"/>
        <pc:sldMkLst>
          <pc:docMk/>
          <pc:sldMk cId="1530005878" sldId="538"/>
        </pc:sldMkLst>
      </pc:sldChg>
      <pc:sldChg chg="add del">
        <pc:chgData name="Pokhrel, Apar" userId="f44278ab-073e-49ca-a4d9-c9f1c240c93e" providerId="ADAL" clId="{17967391-0E2F-456C-8603-05710562C308}" dt="2022-04-30T20:02:41.945" v="33"/>
        <pc:sldMkLst>
          <pc:docMk/>
          <pc:sldMk cId="3259990816" sldId="539"/>
        </pc:sldMkLst>
      </pc:sldChg>
      <pc:sldChg chg="add del">
        <pc:chgData name="Pokhrel, Apar" userId="f44278ab-073e-49ca-a4d9-c9f1c240c93e" providerId="ADAL" clId="{17967391-0E2F-456C-8603-05710562C308}" dt="2022-04-30T20:02:41.945" v="33"/>
        <pc:sldMkLst>
          <pc:docMk/>
          <pc:sldMk cId="551827753" sldId="540"/>
        </pc:sldMkLst>
      </pc:sldChg>
      <pc:sldChg chg="add del">
        <pc:chgData name="Pokhrel, Apar" userId="f44278ab-073e-49ca-a4d9-c9f1c240c93e" providerId="ADAL" clId="{17967391-0E2F-456C-8603-05710562C308}" dt="2022-04-30T20:02:41.945" v="33"/>
        <pc:sldMkLst>
          <pc:docMk/>
          <pc:sldMk cId="3970847170" sldId="541"/>
        </pc:sldMkLst>
      </pc:sldChg>
      <pc:sldChg chg="modSp add del">
        <pc:chgData name="Pokhrel, Apar" userId="f44278ab-073e-49ca-a4d9-c9f1c240c93e" providerId="ADAL" clId="{17967391-0E2F-456C-8603-05710562C308}" dt="2022-04-30T20:02:57.457" v="46" actId="20577"/>
        <pc:sldMkLst>
          <pc:docMk/>
          <pc:sldMk cId="4161786190" sldId="551"/>
        </pc:sldMkLst>
        <pc:spChg chg="mod">
          <ac:chgData name="Pokhrel, Apar" userId="f44278ab-073e-49ca-a4d9-c9f1c240c93e" providerId="ADAL" clId="{17967391-0E2F-456C-8603-05710562C308}" dt="2022-04-30T20:02:57.457" v="46" actId="20577"/>
          <ac:spMkLst>
            <pc:docMk/>
            <pc:sldMk cId="4161786190" sldId="551"/>
            <ac:spMk id="3" creationId="{69EF8153-CEFD-4442-B81F-1D18DA1E93F1}"/>
          </ac:spMkLst>
        </pc:spChg>
      </pc:sldChg>
      <pc:sldChg chg="add del">
        <pc:chgData name="Pokhrel, Apar" userId="f44278ab-073e-49ca-a4d9-c9f1c240c93e" providerId="ADAL" clId="{17967391-0E2F-456C-8603-05710562C308}" dt="2022-04-30T20:02:41.945" v="33"/>
        <pc:sldMkLst>
          <pc:docMk/>
          <pc:sldMk cId="1908154574" sldId="553"/>
        </pc:sldMkLst>
      </pc:sldChg>
      <pc:sldChg chg="add del">
        <pc:chgData name="Pokhrel, Apar" userId="f44278ab-073e-49ca-a4d9-c9f1c240c93e" providerId="ADAL" clId="{17967391-0E2F-456C-8603-05710562C308}" dt="2022-05-02T03:18:30.849" v="278" actId="47"/>
        <pc:sldMkLst>
          <pc:docMk/>
          <pc:sldMk cId="478083700" sldId="554"/>
        </pc:sldMkLst>
      </pc:sldChg>
      <pc:sldChg chg="add del">
        <pc:chgData name="Pokhrel, Apar" userId="f44278ab-073e-49ca-a4d9-c9f1c240c93e" providerId="ADAL" clId="{17967391-0E2F-456C-8603-05710562C308}" dt="2022-05-02T02:36:48.562" v="277" actId="47"/>
        <pc:sldMkLst>
          <pc:docMk/>
          <pc:sldMk cId="543490259" sldId="555"/>
        </pc:sldMkLst>
      </pc:sldChg>
      <pc:sldChg chg="add del">
        <pc:chgData name="Pokhrel, Apar" userId="f44278ab-073e-49ca-a4d9-c9f1c240c93e" providerId="ADAL" clId="{17967391-0E2F-456C-8603-05710562C308}" dt="2022-04-30T20:02:41.945" v="33"/>
        <pc:sldMkLst>
          <pc:docMk/>
          <pc:sldMk cId="4212071305" sldId="556"/>
        </pc:sldMkLst>
      </pc:sldChg>
      <pc:sldChg chg="addSp modSp add del mod modAnim">
        <pc:chgData name="Pokhrel, Apar" userId="f44278ab-073e-49ca-a4d9-c9f1c240c93e" providerId="ADAL" clId="{17967391-0E2F-456C-8603-05710562C308}" dt="2022-05-02T00:39:40.151" v="276"/>
        <pc:sldMkLst>
          <pc:docMk/>
          <pc:sldMk cId="4075722817" sldId="557"/>
        </pc:sldMkLst>
        <pc:spChg chg="mod">
          <ac:chgData name="Pokhrel, Apar" userId="f44278ab-073e-49ca-a4d9-c9f1c240c93e" providerId="ADAL" clId="{17967391-0E2F-456C-8603-05710562C308}" dt="2022-05-02T00:37:22.594" v="270" actId="1076"/>
          <ac:spMkLst>
            <pc:docMk/>
            <pc:sldMk cId="4075722817" sldId="557"/>
            <ac:spMk id="3" creationId="{00000000-0000-0000-0000-000000000000}"/>
          </ac:spMkLst>
        </pc:spChg>
        <pc:picChg chg="add mod">
          <ac:chgData name="Pokhrel, Apar" userId="f44278ab-073e-49ca-a4d9-c9f1c240c93e" providerId="ADAL" clId="{17967391-0E2F-456C-8603-05710562C308}" dt="2022-05-02T00:37:42.290" v="272" actId="1076"/>
          <ac:picMkLst>
            <pc:docMk/>
            <pc:sldMk cId="4075722817" sldId="557"/>
            <ac:picMk id="1026" creationId="{D30C5E3F-EE6E-41C1-AD80-A02034B00DCA}"/>
          </ac:picMkLst>
        </pc:picChg>
      </pc:sldChg>
      <pc:sldChg chg="addSp modSp new mod">
        <pc:chgData name="Pokhrel, Apar" userId="f44278ab-073e-49ca-a4d9-c9f1c240c93e" providerId="ADAL" clId="{17967391-0E2F-456C-8603-05710562C308}" dt="2022-04-30T20:13:16.817" v="165" actId="12"/>
        <pc:sldMkLst>
          <pc:docMk/>
          <pc:sldMk cId="2160164520" sldId="558"/>
        </pc:sldMkLst>
        <pc:spChg chg="mod">
          <ac:chgData name="Pokhrel, Apar" userId="f44278ab-073e-49ca-a4d9-c9f1c240c93e" providerId="ADAL" clId="{17967391-0E2F-456C-8603-05710562C308}" dt="2022-04-30T20:12:43.769" v="154" actId="1076"/>
          <ac:spMkLst>
            <pc:docMk/>
            <pc:sldMk cId="2160164520" sldId="558"/>
            <ac:spMk id="2" creationId="{4D3C3263-2C22-478D-A6DF-2E953DF1D48F}"/>
          </ac:spMkLst>
        </pc:spChg>
        <pc:spChg chg="add mod">
          <ac:chgData name="Pokhrel, Apar" userId="f44278ab-073e-49ca-a4d9-c9f1c240c93e" providerId="ADAL" clId="{17967391-0E2F-456C-8603-05710562C308}" dt="2022-04-30T20:13:16.817" v="165" actId="12"/>
          <ac:spMkLst>
            <pc:docMk/>
            <pc:sldMk cId="2160164520" sldId="558"/>
            <ac:spMk id="3" creationId="{02EC96C7-CC46-4BCD-B081-5155D1AE8767}"/>
          </ac:spMkLst>
        </pc:spChg>
      </pc:sldChg>
      <pc:sldChg chg="addSp delSp modSp add mod">
        <pc:chgData name="Pokhrel, Apar" userId="f44278ab-073e-49ca-a4d9-c9f1c240c93e" providerId="ADAL" clId="{17967391-0E2F-456C-8603-05710562C308}" dt="2022-04-30T22:10:53.255" v="248" actId="1076"/>
        <pc:sldMkLst>
          <pc:docMk/>
          <pc:sldMk cId="2068403301" sldId="559"/>
        </pc:sldMkLst>
        <pc:picChg chg="del">
          <ac:chgData name="Pokhrel, Apar" userId="f44278ab-073e-49ca-a4d9-c9f1c240c93e" providerId="ADAL" clId="{17967391-0E2F-456C-8603-05710562C308}" dt="2022-04-30T22:09:15.995" v="243" actId="478"/>
          <ac:picMkLst>
            <pc:docMk/>
            <pc:sldMk cId="2068403301" sldId="559"/>
            <ac:picMk id="3" creationId="{B7412653-4D90-4C21-BC64-7A912A8B2D0A}"/>
          </ac:picMkLst>
        </pc:picChg>
        <pc:picChg chg="add mod">
          <ac:chgData name="Pokhrel, Apar" userId="f44278ab-073e-49ca-a4d9-c9f1c240c93e" providerId="ADAL" clId="{17967391-0E2F-456C-8603-05710562C308}" dt="2022-04-30T22:09:22.381" v="246" actId="1076"/>
          <ac:picMkLst>
            <pc:docMk/>
            <pc:sldMk cId="2068403301" sldId="559"/>
            <ac:picMk id="4" creationId="{BDB09835-E7E4-4A9B-BEAE-FB28F71FF97D}"/>
          </ac:picMkLst>
        </pc:picChg>
        <pc:picChg chg="del">
          <ac:chgData name="Pokhrel, Apar" userId="f44278ab-073e-49ca-a4d9-c9f1c240c93e" providerId="ADAL" clId="{17967391-0E2F-456C-8603-05710562C308}" dt="2022-04-30T22:09:17.305" v="244" actId="478"/>
          <ac:picMkLst>
            <pc:docMk/>
            <pc:sldMk cId="2068403301" sldId="559"/>
            <ac:picMk id="5" creationId="{2D9B3AE8-878F-4A6D-A5A8-A57EE94839FA}"/>
          </ac:picMkLst>
        </pc:picChg>
        <pc:picChg chg="add mod">
          <ac:chgData name="Pokhrel, Apar" userId="f44278ab-073e-49ca-a4d9-c9f1c240c93e" providerId="ADAL" clId="{17967391-0E2F-456C-8603-05710562C308}" dt="2022-04-30T22:10:53.255" v="248" actId="1076"/>
          <ac:picMkLst>
            <pc:docMk/>
            <pc:sldMk cId="2068403301" sldId="559"/>
            <ac:picMk id="7" creationId="{54D928C8-4C10-4C0B-BB66-6127E2975C05}"/>
          </ac:picMkLst>
        </pc:picChg>
      </pc:sldChg>
      <pc:sldChg chg="addSp delSp modSp add mod">
        <pc:chgData name="Pokhrel, Apar" userId="f44278ab-073e-49ca-a4d9-c9f1c240c93e" providerId="ADAL" clId="{17967391-0E2F-456C-8603-05710562C308}" dt="2022-04-30T22:13:03.618" v="254" actId="1076"/>
        <pc:sldMkLst>
          <pc:docMk/>
          <pc:sldMk cId="815146993" sldId="560"/>
        </pc:sldMkLst>
        <pc:picChg chg="add mod">
          <ac:chgData name="Pokhrel, Apar" userId="f44278ab-073e-49ca-a4d9-c9f1c240c93e" providerId="ADAL" clId="{17967391-0E2F-456C-8603-05710562C308}" dt="2022-04-30T22:13:03.618" v="254" actId="1076"/>
          <ac:picMkLst>
            <pc:docMk/>
            <pc:sldMk cId="815146993" sldId="560"/>
            <ac:picMk id="3" creationId="{D12732F5-2BB3-4842-BCEE-753E12B8CC73}"/>
          </ac:picMkLst>
        </pc:picChg>
        <pc:picChg chg="del">
          <ac:chgData name="Pokhrel, Apar" userId="f44278ab-073e-49ca-a4d9-c9f1c240c93e" providerId="ADAL" clId="{17967391-0E2F-456C-8603-05710562C308}" dt="2022-04-30T22:12:56.769" v="250" actId="478"/>
          <ac:picMkLst>
            <pc:docMk/>
            <pc:sldMk cId="815146993" sldId="560"/>
            <ac:picMk id="4" creationId="{BDB09835-E7E4-4A9B-BEAE-FB28F71FF97D}"/>
          </ac:picMkLst>
        </pc:picChg>
        <pc:picChg chg="del">
          <ac:chgData name="Pokhrel, Apar" userId="f44278ab-073e-49ca-a4d9-c9f1c240c93e" providerId="ADAL" clId="{17967391-0E2F-456C-8603-05710562C308}" dt="2022-04-30T22:12:58.433" v="251" actId="478"/>
          <ac:picMkLst>
            <pc:docMk/>
            <pc:sldMk cId="815146993" sldId="560"/>
            <ac:picMk id="7" creationId="{54D928C8-4C10-4C0B-BB66-6127E2975C05}"/>
          </ac:picMkLst>
        </pc:picChg>
      </pc:sldChg>
      <pc:sldChg chg="addSp delSp modSp add mod">
        <pc:chgData name="Pokhrel, Apar" userId="f44278ab-073e-49ca-a4d9-c9f1c240c93e" providerId="ADAL" clId="{17967391-0E2F-456C-8603-05710562C308}" dt="2022-04-30T22:14:10.124" v="259" actId="1076"/>
        <pc:sldMkLst>
          <pc:docMk/>
          <pc:sldMk cId="2099166208" sldId="561"/>
        </pc:sldMkLst>
        <pc:picChg chg="del">
          <ac:chgData name="Pokhrel, Apar" userId="f44278ab-073e-49ca-a4d9-c9f1c240c93e" providerId="ADAL" clId="{17967391-0E2F-456C-8603-05710562C308}" dt="2022-04-30T22:14:05.455" v="256" actId="478"/>
          <ac:picMkLst>
            <pc:docMk/>
            <pc:sldMk cId="2099166208" sldId="561"/>
            <ac:picMk id="3" creationId="{D12732F5-2BB3-4842-BCEE-753E12B8CC73}"/>
          </ac:picMkLst>
        </pc:picChg>
        <pc:picChg chg="add mod">
          <ac:chgData name="Pokhrel, Apar" userId="f44278ab-073e-49ca-a4d9-c9f1c240c93e" providerId="ADAL" clId="{17967391-0E2F-456C-8603-05710562C308}" dt="2022-04-30T22:14:10.124" v="259" actId="1076"/>
          <ac:picMkLst>
            <pc:docMk/>
            <pc:sldMk cId="2099166208" sldId="561"/>
            <ac:picMk id="4" creationId="{B7FC237F-7B29-4C54-B50F-743E9C8DCD88}"/>
          </ac:picMkLst>
        </pc:picChg>
      </pc:sldChg>
      <pc:sldChg chg="addSp delSp modSp add mod">
        <pc:chgData name="Pokhrel, Apar" userId="f44278ab-073e-49ca-a4d9-c9f1c240c93e" providerId="ADAL" clId="{17967391-0E2F-456C-8603-05710562C308}" dt="2022-04-30T22:14:56.687" v="266" actId="1076"/>
        <pc:sldMkLst>
          <pc:docMk/>
          <pc:sldMk cId="3891540872" sldId="562"/>
        </pc:sldMkLst>
        <pc:picChg chg="add mod">
          <ac:chgData name="Pokhrel, Apar" userId="f44278ab-073e-49ca-a4d9-c9f1c240c93e" providerId="ADAL" clId="{17967391-0E2F-456C-8603-05710562C308}" dt="2022-04-30T22:14:56.687" v="266" actId="1076"/>
          <ac:picMkLst>
            <pc:docMk/>
            <pc:sldMk cId="3891540872" sldId="562"/>
            <ac:picMk id="3" creationId="{FA9BA79C-5E14-4EC0-9874-6A21BDD32717}"/>
          </ac:picMkLst>
        </pc:picChg>
        <pc:picChg chg="del">
          <ac:chgData name="Pokhrel, Apar" userId="f44278ab-073e-49ca-a4d9-c9f1c240c93e" providerId="ADAL" clId="{17967391-0E2F-456C-8603-05710562C308}" dt="2022-04-30T22:14:46.875" v="261" actId="478"/>
          <ac:picMkLst>
            <pc:docMk/>
            <pc:sldMk cId="3891540872" sldId="562"/>
            <ac:picMk id="4" creationId="{B7FC237F-7B29-4C54-B50F-743E9C8DCD8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28F1D5-9602-4FCD-B91E-BED3D34303D7}" type="datetimeFigureOut">
              <a:rPr lang="en-US" smtClean="0"/>
              <a:t>5/1/2022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D5183E-4579-48C0-A3BA-E044A86D9BFD}" type="slidenum">
              <a:rPr lang="en-US" smtClean="0"/>
              <a:t>‹#›</a:t>
            </a:fld>
            <a:endParaRPr lang="en-US"/>
          </a:p>
        </p:txBody>
      </p:sp>
    </p:spTree>
    <p:extLst>
      <p:ext uri="{BB962C8B-B14F-4D97-AF65-F5344CB8AC3E}">
        <p14:creationId xmlns:p14="http://schemas.microsoft.com/office/powerpoint/2010/main" val="2901128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DeepMind</a:t>
            </a:r>
            <a:endParaRPr lang="zh-TW" altLang="en-US" dirty="0"/>
          </a:p>
        </p:txBody>
      </p:sp>
      <p:sp>
        <p:nvSpPr>
          <p:cNvPr id="4" name="投影片編號版面配置區 3"/>
          <p:cNvSpPr>
            <a:spLocks noGrp="1"/>
          </p:cNvSpPr>
          <p:nvPr>
            <p:ph type="sldNum" sz="quarter" idx="10"/>
          </p:nvPr>
        </p:nvSpPr>
        <p:spPr/>
        <p:txBody>
          <a:bodyPr/>
          <a:lstStyle/>
          <a:p>
            <a:fld id="{356A5611-6D38-444D-A832-F3C43C53E63E}" type="slidenum">
              <a:rPr lang="zh-TW" altLang="en-US" smtClean="0"/>
              <a:t>3</a:t>
            </a:fld>
            <a:endParaRPr lang="zh-TW" altLang="en-US"/>
          </a:p>
        </p:txBody>
      </p:sp>
    </p:spTree>
    <p:extLst>
      <p:ext uri="{BB962C8B-B14F-4D97-AF65-F5344CB8AC3E}">
        <p14:creationId xmlns:p14="http://schemas.microsoft.com/office/powerpoint/2010/main" val="2609250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http://peellden.pixnet.net/blog/post/40406899-2013-%E7%AC%AC%E5%9B%9B%E5%AD%A3%EF%BC%8C%E5%86%AC%E8%9D%B6%E5%AF%82%E5%AF%A5</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Kallima inachus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a:p>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Vein</a:t>
            </a:r>
          </a:p>
          <a:p>
            <a:r>
              <a:rPr lang="en-US" altLang="zh-TW" sz="1200" b="0" i="0" kern="1200" dirty="0">
                <a:solidFill>
                  <a:schemeClr val="tx1"/>
                </a:solidFill>
                <a:effectLst/>
                <a:latin typeface="+mn-lt"/>
                <a:ea typeface="+mn-ea"/>
                <a:cs typeface="+mn-cs"/>
              </a:rPr>
              <a:t>dried leaf </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8893481-9538-44C6-A910-B58F9FEA8431}"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426849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C3DEF51-542F-46EE-BED1-D95B1201EC92}"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520831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C3DEF51-542F-46EE-BED1-D95B1201EC92}"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597671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位什麼要 </a:t>
            </a:r>
            <a:r>
              <a:rPr lang="en-US" altLang="zh-TW" dirty="0"/>
              <a:t>1- </a:t>
            </a:r>
            <a:r>
              <a:rPr lang="zh-TW" altLang="en-US" dirty="0"/>
              <a:t>啊</a:t>
            </a:r>
          </a:p>
        </p:txBody>
      </p:sp>
      <p:sp>
        <p:nvSpPr>
          <p:cNvPr id="4" name="投影片編號版面配置區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F1C9608-0E78-43F8-A5E8-CE7891427132}"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05295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95C89-2E28-4777-95B0-BA7EECAE3BA4}"/>
              </a:ext>
            </a:extLst>
          </p:cNvPr>
          <p:cNvSpPr>
            <a:spLocks noGrp="1"/>
          </p:cNvSpPr>
          <p:nvPr>
            <p:ph type="ctrTitle"/>
          </p:nvPr>
        </p:nvSpPr>
        <p:spPr>
          <a:xfrm>
            <a:off x="1709928" y="987552"/>
            <a:ext cx="8385048" cy="3081528"/>
          </a:xfrm>
        </p:spPr>
        <p:txBody>
          <a:bodyPr anchor="b">
            <a:normAutofit/>
          </a:bodyPr>
          <a:lstStyle>
            <a:lvl1pPr algn="ctr">
              <a:defRPr sz="5400"/>
            </a:lvl1pPr>
          </a:lstStyle>
          <a:p>
            <a:r>
              <a:rPr lang="en-US" dirty="0"/>
              <a:t>Click to edit Master title style</a:t>
            </a:r>
          </a:p>
        </p:txBody>
      </p:sp>
      <p:sp>
        <p:nvSpPr>
          <p:cNvPr id="3" name="Subtitle 2">
            <a:extLst>
              <a:ext uri="{FF2B5EF4-FFF2-40B4-BE49-F238E27FC236}">
                <a16:creationId xmlns:a16="http://schemas.microsoft.com/office/drawing/2014/main" id="{59052321-4D71-4DA8-BD2C-DC22FC1525CB}"/>
              </a:ext>
            </a:extLst>
          </p:cNvPr>
          <p:cNvSpPr>
            <a:spLocks noGrp="1"/>
          </p:cNvSpPr>
          <p:nvPr>
            <p:ph type="subTitle" idx="1"/>
          </p:nvPr>
        </p:nvSpPr>
        <p:spPr>
          <a:xfrm>
            <a:off x="2905506" y="4480561"/>
            <a:ext cx="5993892" cy="1166495"/>
          </a:xfrm>
        </p:spPr>
        <p:txBody>
          <a:bodyPr>
            <a:normAutofit/>
          </a:bodyPr>
          <a:lstStyle>
            <a:lvl1pPr marL="0" indent="0" algn="ctr">
              <a:buNone/>
              <a:defRPr sz="1400"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1D37183-71EA-4A92-8609-41ECB53F447E}"/>
              </a:ext>
            </a:extLst>
          </p:cNvPr>
          <p:cNvSpPr>
            <a:spLocks noGrp="1"/>
          </p:cNvSpPr>
          <p:nvPr>
            <p:ph type="dt" sz="half" idx="10"/>
          </p:nvPr>
        </p:nvSpPr>
        <p:spPr/>
        <p:txBody>
          <a:bodyPr/>
          <a:lstStyle/>
          <a:p>
            <a:fld id="{B5898F52-2787-4BA2-BBBC-9395E9F86D50}" type="datetimeFigureOut">
              <a:rPr lang="en-US" smtClean="0"/>
              <a:t>5/1/2022</a:t>
            </a:fld>
            <a:endParaRPr lang="en-US"/>
          </a:p>
        </p:txBody>
      </p:sp>
      <p:sp>
        <p:nvSpPr>
          <p:cNvPr id="5" name="Footer Placeholder 4">
            <a:extLst>
              <a:ext uri="{FF2B5EF4-FFF2-40B4-BE49-F238E27FC236}">
                <a16:creationId xmlns:a16="http://schemas.microsoft.com/office/drawing/2014/main" id="{CA09F2E6-1ECC-4081-8EBF-C80C6C94A1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C3FA67-CD72-4503-BA25-FEC880107BC4}"/>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208964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3CBE-1EA9-4E8B-A281-C50B792E55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2EB1A0-A59D-4CB9-BABB-C6BF1D2E99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E6265B-940D-433C-AD76-2D6A42449307}"/>
              </a:ext>
            </a:extLst>
          </p:cNvPr>
          <p:cNvSpPr>
            <a:spLocks noGrp="1"/>
          </p:cNvSpPr>
          <p:nvPr>
            <p:ph type="dt" sz="half" idx="10"/>
          </p:nvPr>
        </p:nvSpPr>
        <p:spPr/>
        <p:txBody>
          <a:bodyPr/>
          <a:lstStyle/>
          <a:p>
            <a:fld id="{B5898F52-2787-4BA2-BBBC-9395E9F86D50}" type="datetimeFigureOut">
              <a:rPr lang="en-US" smtClean="0"/>
              <a:t>5/1/2022</a:t>
            </a:fld>
            <a:endParaRPr lang="en-US"/>
          </a:p>
        </p:txBody>
      </p:sp>
      <p:sp>
        <p:nvSpPr>
          <p:cNvPr id="5" name="Footer Placeholder 4">
            <a:extLst>
              <a:ext uri="{FF2B5EF4-FFF2-40B4-BE49-F238E27FC236}">
                <a16:creationId xmlns:a16="http://schemas.microsoft.com/office/drawing/2014/main" id="{EDCAB98E-314F-45C4-9A64-AD3FAE0516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E49F32-B214-4A0C-8669-7FE4BA445965}"/>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916410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DE4A6D-DAA1-4551-A093-3C36C1C8CF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125FDA9-71CD-4B86-B291-BEBA43D8ED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D9F5B1-B635-4479-A426-B1D4066502DB}"/>
              </a:ext>
            </a:extLst>
          </p:cNvPr>
          <p:cNvSpPr>
            <a:spLocks noGrp="1"/>
          </p:cNvSpPr>
          <p:nvPr>
            <p:ph type="dt" sz="half" idx="10"/>
          </p:nvPr>
        </p:nvSpPr>
        <p:spPr/>
        <p:txBody>
          <a:bodyPr/>
          <a:lstStyle/>
          <a:p>
            <a:fld id="{B5898F52-2787-4BA2-BBBC-9395E9F86D50}" type="datetimeFigureOut">
              <a:rPr lang="en-US" smtClean="0"/>
              <a:t>5/1/2022</a:t>
            </a:fld>
            <a:endParaRPr lang="en-US"/>
          </a:p>
        </p:txBody>
      </p:sp>
      <p:sp>
        <p:nvSpPr>
          <p:cNvPr id="5" name="Footer Placeholder 4">
            <a:extLst>
              <a:ext uri="{FF2B5EF4-FFF2-40B4-BE49-F238E27FC236}">
                <a16:creationId xmlns:a16="http://schemas.microsoft.com/office/drawing/2014/main" id="{6B833098-8769-47C3-80B2-C2942F984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EA9297-65D4-45BE-BE6C-5531FC6A5E1E}"/>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6020064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5898F52-2787-4BA2-BBBC-9395E9F86D50}" type="datetimeFigureOut">
              <a:rPr lang="en-US" smtClean="0"/>
              <a:t>5/1/2022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C8B8A27-DF03-4546-BA93-21C967D57E5C}" type="slidenum">
              <a:rPr lang="en-US" smtClean="0"/>
              <a:t>‹#›</a:t>
            </a:fld>
            <a:endParaRPr lang="en-US"/>
          </a:p>
        </p:txBody>
      </p:sp>
    </p:spTree>
    <p:extLst>
      <p:ext uri="{BB962C8B-B14F-4D97-AF65-F5344CB8AC3E}">
        <p14:creationId xmlns:p14="http://schemas.microsoft.com/office/powerpoint/2010/main" val="26531907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898F52-2787-4BA2-BBBC-9395E9F86D50}" type="datetimeFigureOut">
              <a:rPr lang="en-US" smtClean="0"/>
              <a:t>5/1/2022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8B8A27-DF03-4546-BA93-21C967D57E5C}" type="slidenum">
              <a:rPr lang="en-US" smtClean="0"/>
              <a:t>‹#›</a:t>
            </a:fld>
            <a:endParaRPr lang="en-US" dirty="0"/>
          </a:p>
        </p:txBody>
      </p:sp>
    </p:spTree>
    <p:extLst>
      <p:ext uri="{BB962C8B-B14F-4D97-AF65-F5344CB8AC3E}">
        <p14:creationId xmlns:p14="http://schemas.microsoft.com/office/powerpoint/2010/main" val="14113197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B5898F52-2787-4BA2-BBBC-9395E9F86D50}" type="datetimeFigureOut">
              <a:rPr lang="en-US" smtClean="0"/>
              <a:t>5/1/2022</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C8B8A27-DF03-4546-BA93-21C967D57E5C}" type="slidenum">
              <a:rPr lang="en-US" smtClean="0"/>
              <a:t>‹#›</a:t>
            </a:fld>
            <a:endParaRPr lang="en-US"/>
          </a:p>
        </p:txBody>
      </p:sp>
    </p:spTree>
    <p:extLst>
      <p:ext uri="{BB962C8B-B14F-4D97-AF65-F5344CB8AC3E}">
        <p14:creationId xmlns:p14="http://schemas.microsoft.com/office/powerpoint/2010/main" val="25247256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5898F52-2787-4BA2-BBBC-9395E9F86D50}" type="datetimeFigureOut">
              <a:rPr lang="en-US" smtClean="0"/>
              <a:t>5/1/2022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081010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5898F52-2787-4BA2-BBBC-9395E9F86D50}" type="datetimeFigureOut">
              <a:rPr lang="en-US" smtClean="0"/>
              <a:t>5/1/2022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1413831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5898F52-2787-4BA2-BBBC-9395E9F86D50}" type="datetimeFigureOut">
              <a:rPr lang="en-US" smtClean="0"/>
              <a:t>5/1/2022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7445900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898F52-2787-4BA2-BBBC-9395E9F86D50}" type="datetimeFigureOut">
              <a:rPr lang="en-US" smtClean="0"/>
              <a:t>5/1/2022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42265243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5898F52-2787-4BA2-BBBC-9395E9F86D50}" type="datetimeFigureOut">
              <a:rPr lang="en-US" smtClean="0"/>
              <a:t>5/1/2022</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905573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BA523-EF01-4656-9D54-347E984FD3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D52871-79D5-420E-8207-BEF7BE44A9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6D32D3-8223-4851-BB8E-CB489B975FD6}"/>
              </a:ext>
            </a:extLst>
          </p:cNvPr>
          <p:cNvSpPr>
            <a:spLocks noGrp="1"/>
          </p:cNvSpPr>
          <p:nvPr>
            <p:ph type="dt" sz="half" idx="10"/>
          </p:nvPr>
        </p:nvSpPr>
        <p:spPr/>
        <p:txBody>
          <a:bodyPr/>
          <a:lstStyle/>
          <a:p>
            <a:fld id="{B5898F52-2787-4BA2-BBBC-9395E9F86D50}" type="datetimeFigureOut">
              <a:rPr lang="en-US" smtClean="0"/>
              <a:t>5/1/2022</a:t>
            </a:fld>
            <a:endParaRPr lang="en-US"/>
          </a:p>
        </p:txBody>
      </p:sp>
      <p:sp>
        <p:nvSpPr>
          <p:cNvPr id="5" name="Footer Placeholder 4">
            <a:extLst>
              <a:ext uri="{FF2B5EF4-FFF2-40B4-BE49-F238E27FC236}">
                <a16:creationId xmlns:a16="http://schemas.microsoft.com/office/drawing/2014/main" id="{9E94444B-9FC3-414D-8EA0-15AB806D5E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BC448B-FCF6-40C5-8BB6-15B70E8897CB}"/>
              </a:ext>
            </a:extLst>
          </p:cNvPr>
          <p:cNvSpPr>
            <a:spLocks noGrp="1"/>
          </p:cNvSpPr>
          <p:nvPr>
            <p:ph type="sldNum" sz="quarter" idx="12"/>
          </p:nvPr>
        </p:nvSpPr>
        <p:spPr/>
        <p:txBody>
          <a:bodyPr/>
          <a:lstStyle/>
          <a:p>
            <a:fld id="{4C8B8A27-DF03-4546-BA93-21C967D57E5C}" type="slidenum">
              <a:rPr lang="en-US" smtClean="0"/>
              <a:t>‹#›</a:t>
            </a:fld>
            <a:endParaRPr lang="en-US" dirty="0"/>
          </a:p>
        </p:txBody>
      </p:sp>
    </p:spTree>
    <p:extLst>
      <p:ext uri="{BB962C8B-B14F-4D97-AF65-F5344CB8AC3E}">
        <p14:creationId xmlns:p14="http://schemas.microsoft.com/office/powerpoint/2010/main" val="3040988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5898F52-2787-4BA2-BBBC-9395E9F86D50}" type="datetimeFigureOut">
              <a:rPr lang="en-US" smtClean="0"/>
              <a:t>5/1/2022</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9970032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898F52-2787-4BA2-BBBC-9395E9F86D50}" type="datetimeFigureOut">
              <a:rPr lang="en-US" smtClean="0"/>
              <a:t>5/1/2022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65008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898F52-2787-4BA2-BBBC-9395E9F86D50}" type="datetimeFigureOut">
              <a:rPr lang="en-US" smtClean="0"/>
              <a:t>5/1/2022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65649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F9D6B0D4-50AE-455C-8CB8-FA91D2297756}" type="datetimeFigureOut">
              <a:rPr lang="zh-TW" altLang="en-US" smtClean="0"/>
              <a:t>2022/5/1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E218D97-057B-4649-A039-448A1754A34D}" type="slidenum">
              <a:rPr lang="zh-TW" altLang="en-US" smtClean="0"/>
              <a:t>‹#›</a:t>
            </a:fld>
            <a:endParaRPr lang="zh-TW" altLang="en-US"/>
          </a:p>
        </p:txBody>
      </p:sp>
    </p:spTree>
    <p:extLst>
      <p:ext uri="{BB962C8B-B14F-4D97-AF65-F5344CB8AC3E}">
        <p14:creationId xmlns:p14="http://schemas.microsoft.com/office/powerpoint/2010/main" val="30200121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F9D6B0D4-50AE-455C-8CB8-FA91D2297756}" type="datetimeFigureOut">
              <a:rPr lang="zh-TW" altLang="en-US" smtClean="0"/>
              <a:t>2022/5/1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E218D97-057B-4649-A039-448A1754A34D}" type="slidenum">
              <a:rPr lang="zh-TW" altLang="en-US" smtClean="0"/>
              <a:t>‹#›</a:t>
            </a:fld>
            <a:endParaRPr lang="zh-TW" altLang="en-US"/>
          </a:p>
        </p:txBody>
      </p:sp>
    </p:spTree>
    <p:extLst>
      <p:ext uri="{BB962C8B-B14F-4D97-AF65-F5344CB8AC3E}">
        <p14:creationId xmlns:p14="http://schemas.microsoft.com/office/powerpoint/2010/main" val="8621873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F9D6B0D4-50AE-455C-8CB8-FA91D2297756}" type="datetimeFigureOut">
              <a:rPr lang="zh-TW" altLang="en-US" smtClean="0"/>
              <a:t>2022/5/1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E218D97-057B-4649-A039-448A1754A34D}" type="slidenum">
              <a:rPr lang="zh-TW" altLang="en-US" smtClean="0"/>
              <a:t>‹#›</a:t>
            </a:fld>
            <a:endParaRPr lang="zh-TW" altLang="en-US"/>
          </a:p>
        </p:txBody>
      </p:sp>
    </p:spTree>
    <p:extLst>
      <p:ext uri="{BB962C8B-B14F-4D97-AF65-F5344CB8AC3E}">
        <p14:creationId xmlns:p14="http://schemas.microsoft.com/office/powerpoint/2010/main" val="9961955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F9D6B0D4-50AE-455C-8CB8-FA91D2297756}" type="datetimeFigureOut">
              <a:rPr lang="zh-TW" altLang="en-US" smtClean="0"/>
              <a:t>2022/5/1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E218D97-057B-4649-A039-448A1754A34D}" type="slidenum">
              <a:rPr lang="zh-TW" altLang="en-US" smtClean="0"/>
              <a:t>‹#›</a:t>
            </a:fld>
            <a:endParaRPr lang="zh-TW" altLang="en-US"/>
          </a:p>
        </p:txBody>
      </p:sp>
    </p:spTree>
    <p:extLst>
      <p:ext uri="{BB962C8B-B14F-4D97-AF65-F5344CB8AC3E}">
        <p14:creationId xmlns:p14="http://schemas.microsoft.com/office/powerpoint/2010/main" val="22011397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839789"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172201"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F9D6B0D4-50AE-455C-8CB8-FA91D2297756}" type="datetimeFigureOut">
              <a:rPr lang="zh-TW" altLang="en-US" smtClean="0"/>
              <a:t>2022/5/1</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2E218D97-057B-4649-A039-448A1754A34D}" type="slidenum">
              <a:rPr lang="zh-TW" altLang="en-US" smtClean="0"/>
              <a:t>‹#›</a:t>
            </a:fld>
            <a:endParaRPr lang="zh-TW" altLang="en-US"/>
          </a:p>
        </p:txBody>
      </p:sp>
    </p:spTree>
    <p:extLst>
      <p:ext uri="{BB962C8B-B14F-4D97-AF65-F5344CB8AC3E}">
        <p14:creationId xmlns:p14="http://schemas.microsoft.com/office/powerpoint/2010/main" val="18165676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F9D6B0D4-50AE-455C-8CB8-FA91D2297756}" type="datetimeFigureOut">
              <a:rPr lang="zh-TW" altLang="en-US" smtClean="0"/>
              <a:t>2022/5/1</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2E218D97-057B-4649-A039-448A1754A34D}" type="slidenum">
              <a:rPr lang="zh-TW" altLang="en-US" smtClean="0"/>
              <a:t>‹#›</a:t>
            </a:fld>
            <a:endParaRPr lang="zh-TW" altLang="en-US"/>
          </a:p>
        </p:txBody>
      </p:sp>
    </p:spTree>
    <p:extLst>
      <p:ext uri="{BB962C8B-B14F-4D97-AF65-F5344CB8AC3E}">
        <p14:creationId xmlns:p14="http://schemas.microsoft.com/office/powerpoint/2010/main" val="26812952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D6B0D4-50AE-455C-8CB8-FA91D2297756}" type="datetimeFigureOut">
              <a:rPr lang="zh-TW" altLang="en-US" smtClean="0"/>
              <a:t>2022/5/1</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2E218D97-057B-4649-A039-448A1754A34D}" type="slidenum">
              <a:rPr lang="zh-TW" altLang="en-US" smtClean="0"/>
              <a:t>‹#›</a:t>
            </a:fld>
            <a:endParaRPr lang="zh-TW" altLang="en-US"/>
          </a:p>
        </p:txBody>
      </p:sp>
    </p:spTree>
    <p:extLst>
      <p:ext uri="{BB962C8B-B14F-4D97-AF65-F5344CB8AC3E}">
        <p14:creationId xmlns:p14="http://schemas.microsoft.com/office/powerpoint/2010/main" val="3183984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79BA-620F-4443-807B-BE44F36F98F1}"/>
              </a:ext>
            </a:extLst>
          </p:cNvPr>
          <p:cNvSpPr>
            <a:spLocks noGrp="1"/>
          </p:cNvSpPr>
          <p:nvPr>
            <p:ph type="title"/>
          </p:nvPr>
        </p:nvSpPr>
        <p:spPr>
          <a:xfrm>
            <a:off x="1069848" y="1709738"/>
            <a:ext cx="9430811" cy="2852737"/>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30C9A625-6442-4047-B545-433C4451210A}"/>
              </a:ext>
            </a:extLst>
          </p:cNvPr>
          <p:cNvSpPr>
            <a:spLocks noGrp="1"/>
          </p:cNvSpPr>
          <p:nvPr>
            <p:ph type="body" idx="1"/>
          </p:nvPr>
        </p:nvSpPr>
        <p:spPr>
          <a:xfrm>
            <a:off x="1069848" y="4589463"/>
            <a:ext cx="943081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F8EAA30-3B1A-4BEA-9835-33D2072451F9}"/>
              </a:ext>
            </a:extLst>
          </p:cNvPr>
          <p:cNvSpPr>
            <a:spLocks noGrp="1"/>
          </p:cNvSpPr>
          <p:nvPr>
            <p:ph type="dt" sz="half" idx="10"/>
          </p:nvPr>
        </p:nvSpPr>
        <p:spPr/>
        <p:txBody>
          <a:bodyPr/>
          <a:lstStyle/>
          <a:p>
            <a:fld id="{B5898F52-2787-4BA2-BBBC-9395E9F86D50}" type="datetimeFigureOut">
              <a:rPr lang="en-US" smtClean="0"/>
              <a:t>5/1/2022</a:t>
            </a:fld>
            <a:endParaRPr lang="en-US"/>
          </a:p>
        </p:txBody>
      </p:sp>
      <p:sp>
        <p:nvSpPr>
          <p:cNvPr id="5" name="Footer Placeholder 4">
            <a:extLst>
              <a:ext uri="{FF2B5EF4-FFF2-40B4-BE49-F238E27FC236}">
                <a16:creationId xmlns:a16="http://schemas.microsoft.com/office/drawing/2014/main" id="{BB256440-3149-446F-8105-485333B183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0FEDB1-D604-4E10-B334-5DB303498B12}"/>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9812983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F9D6B0D4-50AE-455C-8CB8-FA91D2297756}" type="datetimeFigureOut">
              <a:rPr lang="zh-TW" altLang="en-US" smtClean="0"/>
              <a:t>2022/5/1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E218D97-057B-4649-A039-448A1754A34D}" type="slidenum">
              <a:rPr lang="zh-TW" altLang="en-US" smtClean="0"/>
              <a:t>‹#›</a:t>
            </a:fld>
            <a:endParaRPr lang="zh-TW" altLang="en-US"/>
          </a:p>
        </p:txBody>
      </p:sp>
    </p:spTree>
    <p:extLst>
      <p:ext uri="{BB962C8B-B14F-4D97-AF65-F5344CB8AC3E}">
        <p14:creationId xmlns:p14="http://schemas.microsoft.com/office/powerpoint/2010/main" val="20110120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F9D6B0D4-50AE-455C-8CB8-FA91D2297756}" type="datetimeFigureOut">
              <a:rPr lang="zh-TW" altLang="en-US" smtClean="0"/>
              <a:t>2022/5/1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E218D97-057B-4649-A039-448A1754A34D}" type="slidenum">
              <a:rPr lang="zh-TW" altLang="en-US" smtClean="0"/>
              <a:t>‹#›</a:t>
            </a:fld>
            <a:endParaRPr lang="zh-TW" altLang="en-US"/>
          </a:p>
        </p:txBody>
      </p:sp>
    </p:spTree>
    <p:extLst>
      <p:ext uri="{BB962C8B-B14F-4D97-AF65-F5344CB8AC3E}">
        <p14:creationId xmlns:p14="http://schemas.microsoft.com/office/powerpoint/2010/main" val="38199200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F9D6B0D4-50AE-455C-8CB8-FA91D2297756}" type="datetimeFigureOut">
              <a:rPr lang="zh-TW" altLang="en-US" smtClean="0"/>
              <a:t>2022/5/1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E218D97-057B-4649-A039-448A1754A34D}" type="slidenum">
              <a:rPr lang="zh-TW" altLang="en-US" smtClean="0"/>
              <a:t>‹#›</a:t>
            </a:fld>
            <a:endParaRPr lang="zh-TW" altLang="en-US"/>
          </a:p>
        </p:txBody>
      </p:sp>
    </p:spTree>
    <p:extLst>
      <p:ext uri="{BB962C8B-B14F-4D97-AF65-F5344CB8AC3E}">
        <p14:creationId xmlns:p14="http://schemas.microsoft.com/office/powerpoint/2010/main" val="17081805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F9D6B0D4-50AE-455C-8CB8-FA91D2297756}" type="datetimeFigureOut">
              <a:rPr lang="zh-TW" altLang="en-US" smtClean="0"/>
              <a:t>2022/5/1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E218D97-057B-4649-A039-448A1754A34D}" type="slidenum">
              <a:rPr lang="zh-TW" altLang="en-US" smtClean="0"/>
              <a:t>‹#›</a:t>
            </a:fld>
            <a:endParaRPr lang="zh-TW" altLang="en-US"/>
          </a:p>
        </p:txBody>
      </p:sp>
    </p:spTree>
    <p:extLst>
      <p:ext uri="{BB962C8B-B14F-4D97-AF65-F5344CB8AC3E}">
        <p14:creationId xmlns:p14="http://schemas.microsoft.com/office/powerpoint/2010/main" val="497245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6E563-D552-439E-8DF5-45062D8754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136873-2DD5-456E-A3A9-FE408419E30D}"/>
              </a:ext>
            </a:extLst>
          </p:cNvPr>
          <p:cNvSpPr>
            <a:spLocks noGrp="1"/>
          </p:cNvSpPr>
          <p:nvPr>
            <p:ph sz="half" idx="1"/>
          </p:nvPr>
        </p:nvSpPr>
        <p:spPr>
          <a:xfrm>
            <a:off x="1069848" y="1825625"/>
            <a:ext cx="4684057"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C6B04C-FB9E-4A9E-8892-4B5B702898B4}"/>
              </a:ext>
            </a:extLst>
          </p:cNvPr>
          <p:cNvSpPr>
            <a:spLocks noGrp="1"/>
          </p:cNvSpPr>
          <p:nvPr>
            <p:ph sz="half" idx="2"/>
          </p:nvPr>
        </p:nvSpPr>
        <p:spPr>
          <a:xfrm>
            <a:off x="6019802" y="1825625"/>
            <a:ext cx="468405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2E2F0B4-0E86-473E-BC42-78D856A00C2E}"/>
              </a:ext>
            </a:extLst>
          </p:cNvPr>
          <p:cNvSpPr>
            <a:spLocks noGrp="1"/>
          </p:cNvSpPr>
          <p:nvPr>
            <p:ph type="dt" sz="half" idx="10"/>
          </p:nvPr>
        </p:nvSpPr>
        <p:spPr/>
        <p:txBody>
          <a:bodyPr/>
          <a:lstStyle/>
          <a:p>
            <a:fld id="{B5898F52-2787-4BA2-BBBC-9395E9F86D50}" type="datetimeFigureOut">
              <a:rPr lang="en-US" smtClean="0"/>
              <a:t>5/1/2022</a:t>
            </a:fld>
            <a:endParaRPr lang="en-US"/>
          </a:p>
        </p:txBody>
      </p:sp>
      <p:sp>
        <p:nvSpPr>
          <p:cNvPr id="6" name="Footer Placeholder 5">
            <a:extLst>
              <a:ext uri="{FF2B5EF4-FFF2-40B4-BE49-F238E27FC236}">
                <a16:creationId xmlns:a16="http://schemas.microsoft.com/office/drawing/2014/main" id="{782B9537-F43C-4042-B165-A00358F9E2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F9F52F-61F2-4FEE-8989-2FB400190C4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664946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32E5C-0B2D-4DB5-95F6-3C2C825DFE54}"/>
              </a:ext>
            </a:extLst>
          </p:cNvPr>
          <p:cNvSpPr>
            <a:spLocks noGrp="1"/>
          </p:cNvSpPr>
          <p:nvPr>
            <p:ph type="title"/>
          </p:nvPr>
        </p:nvSpPr>
        <p:spPr>
          <a:xfrm>
            <a:off x="839788" y="365125"/>
            <a:ext cx="989993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8F1C53-3F27-42E6-BE80-1DF57985741C}"/>
              </a:ext>
            </a:extLst>
          </p:cNvPr>
          <p:cNvSpPr>
            <a:spLocks noGrp="1"/>
          </p:cNvSpPr>
          <p:nvPr>
            <p:ph type="body" idx="1"/>
          </p:nvPr>
        </p:nvSpPr>
        <p:spPr>
          <a:xfrm>
            <a:off x="839789" y="1681163"/>
            <a:ext cx="4872132"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38CC6CB-F028-4322-B54F-571203106F23}"/>
              </a:ext>
            </a:extLst>
          </p:cNvPr>
          <p:cNvSpPr>
            <a:spLocks noGrp="1"/>
          </p:cNvSpPr>
          <p:nvPr>
            <p:ph sz="half" idx="2"/>
          </p:nvPr>
        </p:nvSpPr>
        <p:spPr>
          <a:xfrm>
            <a:off x="839787" y="2510632"/>
            <a:ext cx="4872133" cy="3684588"/>
          </a:xfrm>
        </p:spPr>
        <p:txBody>
          <a:bodyPr/>
          <a:lstStyle>
            <a:lvl2pPr>
              <a:defRPr b="1"/>
            </a:lvl2pPr>
            <a:lvl3pPr>
              <a:defRPr b="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2AD2CD7-554E-4EAA-BAF6-86ABB7E81D25}"/>
              </a:ext>
            </a:extLst>
          </p:cNvPr>
          <p:cNvSpPr>
            <a:spLocks noGrp="1"/>
          </p:cNvSpPr>
          <p:nvPr>
            <p:ph type="body" sz="quarter" idx="3"/>
          </p:nvPr>
        </p:nvSpPr>
        <p:spPr>
          <a:xfrm>
            <a:off x="5889809" y="1681163"/>
            <a:ext cx="4849909"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982A2D6-379C-4D26-90AC-9F2F46DCE7F3}"/>
              </a:ext>
            </a:extLst>
          </p:cNvPr>
          <p:cNvSpPr>
            <a:spLocks noGrp="1"/>
          </p:cNvSpPr>
          <p:nvPr>
            <p:ph sz="quarter" idx="4"/>
          </p:nvPr>
        </p:nvSpPr>
        <p:spPr>
          <a:xfrm>
            <a:off x="5889810" y="2505075"/>
            <a:ext cx="4872134" cy="3684588"/>
          </a:xfrm>
        </p:spPr>
        <p:txBody>
          <a:bodyPr/>
          <a:lstStyle>
            <a:lvl2pPr>
              <a:defRPr b="1"/>
            </a:lvl2pPr>
            <a:lvl3pPr>
              <a:defRPr b="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EA0E4F3-8A65-4788-AE96-1FB2060F48D2}"/>
              </a:ext>
            </a:extLst>
          </p:cNvPr>
          <p:cNvSpPr>
            <a:spLocks noGrp="1"/>
          </p:cNvSpPr>
          <p:nvPr>
            <p:ph type="dt" sz="half" idx="10"/>
          </p:nvPr>
        </p:nvSpPr>
        <p:spPr/>
        <p:txBody>
          <a:bodyPr/>
          <a:lstStyle/>
          <a:p>
            <a:fld id="{B5898F52-2787-4BA2-BBBC-9395E9F86D50}" type="datetimeFigureOut">
              <a:rPr lang="en-US" smtClean="0"/>
              <a:t>5/1/2022</a:t>
            </a:fld>
            <a:endParaRPr lang="en-US"/>
          </a:p>
        </p:txBody>
      </p:sp>
      <p:sp>
        <p:nvSpPr>
          <p:cNvPr id="8" name="Footer Placeholder 7">
            <a:extLst>
              <a:ext uri="{FF2B5EF4-FFF2-40B4-BE49-F238E27FC236}">
                <a16:creationId xmlns:a16="http://schemas.microsoft.com/office/drawing/2014/main" id="{97522DA4-5EE1-440C-ADDE-D7B4F77B4E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BC291E-B8EF-4ED7-A04A-23426C220CF0}"/>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877390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CB818-E8D0-497B-9A7E-4F281D0DBC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E82B9D-CD58-4C05-8A78-CB6E0E9D49DC}"/>
              </a:ext>
            </a:extLst>
          </p:cNvPr>
          <p:cNvSpPr>
            <a:spLocks noGrp="1"/>
          </p:cNvSpPr>
          <p:nvPr>
            <p:ph type="dt" sz="half" idx="10"/>
          </p:nvPr>
        </p:nvSpPr>
        <p:spPr/>
        <p:txBody>
          <a:bodyPr/>
          <a:lstStyle/>
          <a:p>
            <a:fld id="{B5898F52-2787-4BA2-BBBC-9395E9F86D50}" type="datetimeFigureOut">
              <a:rPr lang="en-US" smtClean="0"/>
              <a:t>5/1/2022</a:t>
            </a:fld>
            <a:endParaRPr lang="en-US"/>
          </a:p>
        </p:txBody>
      </p:sp>
      <p:sp>
        <p:nvSpPr>
          <p:cNvPr id="4" name="Footer Placeholder 3">
            <a:extLst>
              <a:ext uri="{FF2B5EF4-FFF2-40B4-BE49-F238E27FC236}">
                <a16:creationId xmlns:a16="http://schemas.microsoft.com/office/drawing/2014/main" id="{BADE60CD-D6F3-40A7-BB8B-FEC8E3156A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02B832-C4FE-4F88-85EA-DDC16A82B9A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407579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75B2FC-801A-44A4-96BF-26A9E8B2A1C6}"/>
              </a:ext>
            </a:extLst>
          </p:cNvPr>
          <p:cNvSpPr>
            <a:spLocks noGrp="1"/>
          </p:cNvSpPr>
          <p:nvPr>
            <p:ph type="dt" sz="half" idx="10"/>
          </p:nvPr>
        </p:nvSpPr>
        <p:spPr/>
        <p:txBody>
          <a:bodyPr/>
          <a:lstStyle/>
          <a:p>
            <a:fld id="{B5898F52-2787-4BA2-BBBC-9395E9F86D50}" type="datetimeFigureOut">
              <a:rPr lang="en-US" smtClean="0"/>
              <a:t>5/1/2022</a:t>
            </a:fld>
            <a:endParaRPr lang="en-US"/>
          </a:p>
        </p:txBody>
      </p:sp>
      <p:sp>
        <p:nvSpPr>
          <p:cNvPr id="3" name="Footer Placeholder 2">
            <a:extLst>
              <a:ext uri="{FF2B5EF4-FFF2-40B4-BE49-F238E27FC236}">
                <a16:creationId xmlns:a16="http://schemas.microsoft.com/office/drawing/2014/main" id="{A8127F04-7E7E-485C-8B30-6B89E5A69F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933C81-AA74-4BCE-AA9E-56E5791D078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459953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FD3CB-0541-46AD-B35E-0E0A1375E8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F8EFDE-1D7D-46B8-AB55-A3C02EDD1888}"/>
              </a:ext>
            </a:extLst>
          </p:cNvPr>
          <p:cNvSpPr>
            <a:spLocks noGrp="1"/>
          </p:cNvSpPr>
          <p:nvPr>
            <p:ph idx="1"/>
          </p:nvPr>
        </p:nvSpPr>
        <p:spPr>
          <a:xfrm>
            <a:off x="5183188" y="457201"/>
            <a:ext cx="5652153" cy="5403850"/>
          </a:xfrm>
        </p:spPr>
        <p:txBody>
          <a:bodyPr/>
          <a:lstStyle>
            <a:lvl1pPr>
              <a:defRPr sz="3200"/>
            </a:lvl1pPr>
            <a:lvl2pPr>
              <a:defRPr sz="2800" b="1"/>
            </a:lvl2pPr>
            <a:lvl3pPr>
              <a:defRPr sz="2400" b="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6411D2F5-DB36-4943-8A14-96AFC48830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6C07D4-6597-444C-9EFD-62021AE7618C}"/>
              </a:ext>
            </a:extLst>
          </p:cNvPr>
          <p:cNvSpPr>
            <a:spLocks noGrp="1"/>
          </p:cNvSpPr>
          <p:nvPr>
            <p:ph type="dt" sz="half" idx="10"/>
          </p:nvPr>
        </p:nvSpPr>
        <p:spPr/>
        <p:txBody>
          <a:bodyPr/>
          <a:lstStyle/>
          <a:p>
            <a:fld id="{B5898F52-2787-4BA2-BBBC-9395E9F86D50}" type="datetimeFigureOut">
              <a:rPr lang="en-US" smtClean="0"/>
              <a:t>5/1/2022</a:t>
            </a:fld>
            <a:endParaRPr lang="en-US"/>
          </a:p>
        </p:txBody>
      </p:sp>
      <p:sp>
        <p:nvSpPr>
          <p:cNvPr id="6" name="Footer Placeholder 5">
            <a:extLst>
              <a:ext uri="{FF2B5EF4-FFF2-40B4-BE49-F238E27FC236}">
                <a16:creationId xmlns:a16="http://schemas.microsoft.com/office/drawing/2014/main" id="{712D0D2C-70E8-4A24-9727-BEAF10B17D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D9E0F6-7216-48A1-8BCA-770C6DE3875B}"/>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989502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CBEBD-5F1A-4111-A7F2-1CE82C9A69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0517FB-4008-4F68-B193-482971BA72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606C5F-0885-458F-9B21-47E60171BF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886F2E-B752-4D78-8DC4-C96A1A00E670}"/>
              </a:ext>
            </a:extLst>
          </p:cNvPr>
          <p:cNvSpPr>
            <a:spLocks noGrp="1"/>
          </p:cNvSpPr>
          <p:nvPr>
            <p:ph type="dt" sz="half" idx="10"/>
          </p:nvPr>
        </p:nvSpPr>
        <p:spPr/>
        <p:txBody>
          <a:bodyPr/>
          <a:lstStyle/>
          <a:p>
            <a:fld id="{B5898F52-2787-4BA2-BBBC-9395E9F86D50}" type="datetimeFigureOut">
              <a:rPr lang="en-US" smtClean="0"/>
              <a:t>5/1/2022</a:t>
            </a:fld>
            <a:endParaRPr lang="en-US"/>
          </a:p>
        </p:txBody>
      </p:sp>
      <p:sp>
        <p:nvSpPr>
          <p:cNvPr id="6" name="Footer Placeholder 5">
            <a:extLst>
              <a:ext uri="{FF2B5EF4-FFF2-40B4-BE49-F238E27FC236}">
                <a16:creationId xmlns:a16="http://schemas.microsoft.com/office/drawing/2014/main" id="{4FC37751-8BB8-4224-870A-A2953E7607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42CE94-BD7E-44B3-9B5E-67D4BD317E9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861870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microsoft.com/office/2007/relationships/hdphoto" Target="../media/hdphoto1.wdp"/></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1AFD227-869A-489C-A9B5-3F0498DF3C0C}"/>
              </a:ext>
            </a:extLst>
          </p:cNvPr>
          <p:cNvGrpSpPr/>
          <p:nvPr/>
        </p:nvGrpSpPr>
        <p:grpSpPr>
          <a:xfrm>
            <a:off x="11096450" y="13394"/>
            <a:ext cx="494218" cy="6814823"/>
            <a:chOff x="11096450" y="13394"/>
            <a:chExt cx="494218" cy="6814823"/>
          </a:xfrm>
          <a:solidFill>
            <a:schemeClr val="bg2">
              <a:lumMod val="90000"/>
            </a:schemeClr>
          </a:solidFill>
        </p:grpSpPr>
        <p:sp>
          <p:nvSpPr>
            <p:cNvPr id="8" name="Freeform 8">
              <a:extLst>
                <a:ext uri="{FF2B5EF4-FFF2-40B4-BE49-F238E27FC236}">
                  <a16:creationId xmlns:a16="http://schemas.microsoft.com/office/drawing/2014/main" id="{62704B34-199B-4964-9C78-3AB9735915AA}"/>
                </a:ext>
              </a:extLst>
            </p:cNvPr>
            <p:cNvSpPr>
              <a:spLocks/>
            </p:cNvSpPr>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 name="Freeform 10">
              <a:extLst>
                <a:ext uri="{FF2B5EF4-FFF2-40B4-BE49-F238E27FC236}">
                  <a16:creationId xmlns:a16="http://schemas.microsoft.com/office/drawing/2014/main" id="{8B1E8DB8-017D-454E-849F-EE5742849FD4}"/>
                </a:ext>
              </a:extLst>
            </p:cNvPr>
            <p:cNvSpPr>
              <a:spLocks/>
            </p:cNvSpPr>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 name="Freeform 15">
              <a:extLst>
                <a:ext uri="{FF2B5EF4-FFF2-40B4-BE49-F238E27FC236}">
                  <a16:creationId xmlns:a16="http://schemas.microsoft.com/office/drawing/2014/main" id="{16D80E5D-5099-41C4-A80A-1B1538C382FC}"/>
                </a:ext>
              </a:extLst>
            </p:cNvPr>
            <p:cNvSpPr>
              <a:spLocks/>
            </p:cNvSpPr>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8">
              <a:extLst>
                <a:ext uri="{FF2B5EF4-FFF2-40B4-BE49-F238E27FC236}">
                  <a16:creationId xmlns:a16="http://schemas.microsoft.com/office/drawing/2014/main" id="{947751E1-E2F4-467E-B547-3BD4BAB7F560}"/>
                </a:ext>
              </a:extLst>
            </p:cNvPr>
            <p:cNvSpPr>
              <a:spLocks/>
            </p:cNvSpPr>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9">
              <a:extLst>
                <a:ext uri="{FF2B5EF4-FFF2-40B4-BE49-F238E27FC236}">
                  <a16:creationId xmlns:a16="http://schemas.microsoft.com/office/drawing/2014/main" id="{55D8869B-B701-4268-9856-876345C8AE3F}"/>
                </a:ext>
              </a:extLst>
            </p:cNvPr>
            <p:cNvSpPr>
              <a:spLocks/>
            </p:cNvSpPr>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20">
              <a:extLst>
                <a:ext uri="{FF2B5EF4-FFF2-40B4-BE49-F238E27FC236}">
                  <a16:creationId xmlns:a16="http://schemas.microsoft.com/office/drawing/2014/main" id="{A25CA59C-849F-4CE4-A9B0-293F98DE2C7C}"/>
                </a:ext>
              </a:extLst>
            </p:cNvPr>
            <p:cNvSpPr>
              <a:spLocks/>
            </p:cNvSpPr>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22">
              <a:extLst>
                <a:ext uri="{FF2B5EF4-FFF2-40B4-BE49-F238E27FC236}">
                  <a16:creationId xmlns:a16="http://schemas.microsoft.com/office/drawing/2014/main" id="{FE000DB1-AAA1-4BFF-8F14-53624C2F9E0B}"/>
                </a:ext>
              </a:extLst>
            </p:cNvPr>
            <p:cNvSpPr>
              <a:spLocks/>
            </p:cNvSpPr>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3">
              <a:extLst>
                <a:ext uri="{FF2B5EF4-FFF2-40B4-BE49-F238E27FC236}">
                  <a16:creationId xmlns:a16="http://schemas.microsoft.com/office/drawing/2014/main" id="{5EEFBC14-7E5B-47B2-B5E3-E90991F89191}"/>
                </a:ext>
              </a:extLst>
            </p:cNvPr>
            <p:cNvSpPr>
              <a:spLocks/>
            </p:cNvSpPr>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6">
              <a:extLst>
                <a:ext uri="{FF2B5EF4-FFF2-40B4-BE49-F238E27FC236}">
                  <a16:creationId xmlns:a16="http://schemas.microsoft.com/office/drawing/2014/main" id="{00AFF6E4-A34A-4FD3-8C57-BB96114822D1}"/>
                </a:ext>
              </a:extLst>
            </p:cNvPr>
            <p:cNvSpPr>
              <a:spLocks/>
            </p:cNvSpPr>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7">
              <a:extLst>
                <a:ext uri="{FF2B5EF4-FFF2-40B4-BE49-F238E27FC236}">
                  <a16:creationId xmlns:a16="http://schemas.microsoft.com/office/drawing/2014/main" id="{C63A8474-C075-4441-A0B3-52286EA50093}"/>
                </a:ext>
              </a:extLst>
            </p:cNvPr>
            <p:cNvSpPr>
              <a:spLocks/>
            </p:cNvSpPr>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8">
              <a:extLst>
                <a:ext uri="{FF2B5EF4-FFF2-40B4-BE49-F238E27FC236}">
                  <a16:creationId xmlns:a16="http://schemas.microsoft.com/office/drawing/2014/main" id="{35DA4698-A2ED-4512-8887-F12D3F14372A}"/>
                </a:ext>
              </a:extLst>
            </p:cNvPr>
            <p:cNvSpPr>
              <a:spLocks/>
            </p:cNvSpPr>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30">
              <a:extLst>
                <a:ext uri="{FF2B5EF4-FFF2-40B4-BE49-F238E27FC236}">
                  <a16:creationId xmlns:a16="http://schemas.microsoft.com/office/drawing/2014/main" id="{3358E118-D590-4E50-B21C-6CDAA1CCAFCB}"/>
                </a:ext>
              </a:extLst>
            </p:cNvPr>
            <p:cNvSpPr>
              <a:spLocks/>
            </p:cNvSpPr>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43">
              <a:extLst>
                <a:ext uri="{FF2B5EF4-FFF2-40B4-BE49-F238E27FC236}">
                  <a16:creationId xmlns:a16="http://schemas.microsoft.com/office/drawing/2014/main" id="{F1EE889E-60FF-423F-ADCB-6CBEE853A040}"/>
                </a:ext>
              </a:extLst>
            </p:cNvPr>
            <p:cNvSpPr>
              <a:spLocks/>
            </p:cNvSpPr>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51">
              <a:extLst>
                <a:ext uri="{FF2B5EF4-FFF2-40B4-BE49-F238E27FC236}">
                  <a16:creationId xmlns:a16="http://schemas.microsoft.com/office/drawing/2014/main" id="{A4AA0634-0A7C-4A35-8EB7-775200F129FD}"/>
                </a:ext>
              </a:extLst>
            </p:cNvPr>
            <p:cNvSpPr>
              <a:spLocks/>
            </p:cNvSpPr>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52">
              <a:extLst>
                <a:ext uri="{FF2B5EF4-FFF2-40B4-BE49-F238E27FC236}">
                  <a16:creationId xmlns:a16="http://schemas.microsoft.com/office/drawing/2014/main" id="{EBA21558-CAC3-445C-8882-5D4A0C6D2A0E}"/>
                </a:ext>
              </a:extLst>
            </p:cNvPr>
            <p:cNvSpPr>
              <a:spLocks/>
            </p:cNvSpPr>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53">
              <a:extLst>
                <a:ext uri="{FF2B5EF4-FFF2-40B4-BE49-F238E27FC236}">
                  <a16:creationId xmlns:a16="http://schemas.microsoft.com/office/drawing/2014/main" id="{2E9415F1-5D31-4C25-9E26-203EEF500877}"/>
                </a:ext>
              </a:extLst>
            </p:cNvPr>
            <p:cNvSpPr>
              <a:spLocks/>
            </p:cNvSpPr>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4">
              <a:extLst>
                <a:ext uri="{FF2B5EF4-FFF2-40B4-BE49-F238E27FC236}">
                  <a16:creationId xmlns:a16="http://schemas.microsoft.com/office/drawing/2014/main" id="{622FC1F6-879A-45BA-8752-08020C39CE29}"/>
                </a:ext>
              </a:extLst>
            </p:cNvPr>
            <p:cNvSpPr>
              <a:spLocks/>
            </p:cNvSpPr>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5">
              <a:extLst>
                <a:ext uri="{FF2B5EF4-FFF2-40B4-BE49-F238E27FC236}">
                  <a16:creationId xmlns:a16="http://schemas.microsoft.com/office/drawing/2014/main" id="{BA09826C-58E2-48C5-9666-333326C2CA44}"/>
                </a:ext>
              </a:extLst>
            </p:cNvPr>
            <p:cNvSpPr>
              <a:spLocks/>
            </p:cNvSpPr>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6">
              <a:extLst>
                <a:ext uri="{FF2B5EF4-FFF2-40B4-BE49-F238E27FC236}">
                  <a16:creationId xmlns:a16="http://schemas.microsoft.com/office/drawing/2014/main" id="{A6D3555F-4EA1-4EA7-9D08-2D75CE51927B}"/>
                </a:ext>
              </a:extLst>
            </p:cNvPr>
            <p:cNvSpPr>
              <a:spLocks/>
            </p:cNvSpPr>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7">
              <a:extLst>
                <a:ext uri="{FF2B5EF4-FFF2-40B4-BE49-F238E27FC236}">
                  <a16:creationId xmlns:a16="http://schemas.microsoft.com/office/drawing/2014/main" id="{60FA20E8-EDAA-4310-B870-97807901AC18}"/>
                </a:ext>
              </a:extLst>
            </p:cNvPr>
            <p:cNvSpPr>
              <a:spLocks/>
            </p:cNvSpPr>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9">
              <a:extLst>
                <a:ext uri="{FF2B5EF4-FFF2-40B4-BE49-F238E27FC236}">
                  <a16:creationId xmlns:a16="http://schemas.microsoft.com/office/drawing/2014/main" id="{F5552AA2-C2AB-4D59-B6EF-E8E5EE110E52}"/>
                </a:ext>
              </a:extLst>
            </p:cNvPr>
            <p:cNvSpPr>
              <a:spLocks/>
            </p:cNvSpPr>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60">
              <a:extLst>
                <a:ext uri="{FF2B5EF4-FFF2-40B4-BE49-F238E27FC236}">
                  <a16:creationId xmlns:a16="http://schemas.microsoft.com/office/drawing/2014/main" id="{0BA267D0-8F6B-4803-B948-70E29B4587EB}"/>
                </a:ext>
              </a:extLst>
            </p:cNvPr>
            <p:cNvSpPr>
              <a:spLocks/>
            </p:cNvSpPr>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61">
              <a:extLst>
                <a:ext uri="{FF2B5EF4-FFF2-40B4-BE49-F238E27FC236}">
                  <a16:creationId xmlns:a16="http://schemas.microsoft.com/office/drawing/2014/main" id="{86E372A3-B9F4-4FEE-8B96-D9AD879E214E}"/>
                </a:ext>
              </a:extLst>
            </p:cNvPr>
            <p:cNvSpPr>
              <a:spLocks/>
            </p:cNvSpPr>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5">
              <a:extLst>
                <a:ext uri="{FF2B5EF4-FFF2-40B4-BE49-F238E27FC236}">
                  <a16:creationId xmlns:a16="http://schemas.microsoft.com/office/drawing/2014/main" id="{FF0C4564-5DA6-4224-A8B7-85CE1323DE8F}"/>
                </a:ext>
              </a:extLst>
            </p:cNvPr>
            <p:cNvSpPr>
              <a:spLocks/>
            </p:cNvSpPr>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
              <a:extLst>
                <a:ext uri="{FF2B5EF4-FFF2-40B4-BE49-F238E27FC236}">
                  <a16:creationId xmlns:a16="http://schemas.microsoft.com/office/drawing/2014/main" id="{19F31D0D-C43D-4BB0-A13C-9524B84117D4}"/>
                </a:ext>
              </a:extLst>
            </p:cNvPr>
            <p:cNvSpPr>
              <a:spLocks/>
            </p:cNvSpPr>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7">
              <a:extLst>
                <a:ext uri="{FF2B5EF4-FFF2-40B4-BE49-F238E27FC236}">
                  <a16:creationId xmlns:a16="http://schemas.microsoft.com/office/drawing/2014/main" id="{6B32FB03-B0FE-4731-BE41-C59AFB49FBF5}"/>
                </a:ext>
              </a:extLst>
            </p:cNvPr>
            <p:cNvSpPr>
              <a:spLocks/>
            </p:cNvSpPr>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8">
              <a:extLst>
                <a:ext uri="{FF2B5EF4-FFF2-40B4-BE49-F238E27FC236}">
                  <a16:creationId xmlns:a16="http://schemas.microsoft.com/office/drawing/2014/main" id="{BDD5B6F0-1E17-4DCD-AE5F-ED8C48892FEF}"/>
                </a:ext>
              </a:extLst>
            </p:cNvPr>
            <p:cNvSpPr>
              <a:spLocks/>
            </p:cNvSpPr>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9">
              <a:extLst>
                <a:ext uri="{FF2B5EF4-FFF2-40B4-BE49-F238E27FC236}">
                  <a16:creationId xmlns:a16="http://schemas.microsoft.com/office/drawing/2014/main" id="{0290BE17-E89B-4AF9-B3F6-AF4884D52467}"/>
                </a:ext>
              </a:extLst>
            </p:cNvPr>
            <p:cNvSpPr>
              <a:spLocks/>
            </p:cNvSpPr>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11">
              <a:extLst>
                <a:ext uri="{FF2B5EF4-FFF2-40B4-BE49-F238E27FC236}">
                  <a16:creationId xmlns:a16="http://schemas.microsoft.com/office/drawing/2014/main" id="{85F63089-F77F-4F02-8417-AAC1847FBCA7}"/>
                </a:ext>
              </a:extLst>
            </p:cNvPr>
            <p:cNvSpPr>
              <a:spLocks/>
            </p:cNvSpPr>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12">
              <a:extLst>
                <a:ext uri="{FF2B5EF4-FFF2-40B4-BE49-F238E27FC236}">
                  <a16:creationId xmlns:a16="http://schemas.microsoft.com/office/drawing/2014/main" id="{7B01CD5E-570F-4CBF-9904-94F30D928C54}"/>
                </a:ext>
              </a:extLst>
            </p:cNvPr>
            <p:cNvSpPr>
              <a:spLocks/>
            </p:cNvSpPr>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3">
              <a:extLst>
                <a:ext uri="{FF2B5EF4-FFF2-40B4-BE49-F238E27FC236}">
                  <a16:creationId xmlns:a16="http://schemas.microsoft.com/office/drawing/2014/main" id="{7EE6A672-2915-4B03-99A9-9364D5F1521E}"/>
                </a:ext>
              </a:extLst>
            </p:cNvPr>
            <p:cNvSpPr>
              <a:spLocks/>
            </p:cNvSpPr>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4">
              <a:extLst>
                <a:ext uri="{FF2B5EF4-FFF2-40B4-BE49-F238E27FC236}">
                  <a16:creationId xmlns:a16="http://schemas.microsoft.com/office/drawing/2014/main" id="{2136B643-14E1-443A-BC1C-06ADAE65C30F}"/>
                </a:ext>
              </a:extLst>
            </p:cNvPr>
            <p:cNvSpPr>
              <a:spLocks/>
            </p:cNvSpPr>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6">
              <a:extLst>
                <a:ext uri="{FF2B5EF4-FFF2-40B4-BE49-F238E27FC236}">
                  <a16:creationId xmlns:a16="http://schemas.microsoft.com/office/drawing/2014/main" id="{867FA393-4F37-4E1A-870B-F96775FAB7E8}"/>
                </a:ext>
              </a:extLst>
            </p:cNvPr>
            <p:cNvSpPr>
              <a:spLocks/>
            </p:cNvSpPr>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7">
              <a:extLst>
                <a:ext uri="{FF2B5EF4-FFF2-40B4-BE49-F238E27FC236}">
                  <a16:creationId xmlns:a16="http://schemas.microsoft.com/office/drawing/2014/main" id="{E225A1BE-FAD2-4764-A7E4-A6DA07D0573B}"/>
                </a:ext>
              </a:extLst>
            </p:cNvPr>
            <p:cNvSpPr>
              <a:spLocks/>
            </p:cNvSpPr>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21">
              <a:extLst>
                <a:ext uri="{FF2B5EF4-FFF2-40B4-BE49-F238E27FC236}">
                  <a16:creationId xmlns:a16="http://schemas.microsoft.com/office/drawing/2014/main" id="{25D65388-C7E0-4C07-822A-03C5009C6D1E}"/>
                </a:ext>
              </a:extLst>
            </p:cNvPr>
            <p:cNvSpPr>
              <a:spLocks/>
            </p:cNvSpPr>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25">
              <a:extLst>
                <a:ext uri="{FF2B5EF4-FFF2-40B4-BE49-F238E27FC236}">
                  <a16:creationId xmlns:a16="http://schemas.microsoft.com/office/drawing/2014/main" id="{E1D79822-C494-449C-B439-F437DAD4F218}"/>
                </a:ext>
              </a:extLst>
            </p:cNvPr>
            <p:cNvSpPr>
              <a:spLocks/>
            </p:cNvSpPr>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9">
              <a:extLst>
                <a:ext uri="{FF2B5EF4-FFF2-40B4-BE49-F238E27FC236}">
                  <a16:creationId xmlns:a16="http://schemas.microsoft.com/office/drawing/2014/main" id="{CDB324E5-E8D9-40E3-BAB4-1F87E67E4F46}"/>
                </a:ext>
              </a:extLst>
            </p:cNvPr>
            <p:cNvSpPr>
              <a:spLocks/>
            </p:cNvSpPr>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31">
              <a:extLst>
                <a:ext uri="{FF2B5EF4-FFF2-40B4-BE49-F238E27FC236}">
                  <a16:creationId xmlns:a16="http://schemas.microsoft.com/office/drawing/2014/main" id="{15404AB3-12EB-462E-85A2-AF4A7E91D729}"/>
                </a:ext>
              </a:extLst>
            </p:cNvPr>
            <p:cNvSpPr>
              <a:spLocks/>
            </p:cNvSpPr>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32">
              <a:extLst>
                <a:ext uri="{FF2B5EF4-FFF2-40B4-BE49-F238E27FC236}">
                  <a16:creationId xmlns:a16="http://schemas.microsoft.com/office/drawing/2014/main" id="{228021CB-53B3-4BCC-A14C-0B6951FC971F}"/>
                </a:ext>
              </a:extLst>
            </p:cNvPr>
            <p:cNvSpPr>
              <a:spLocks/>
            </p:cNvSpPr>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3">
              <a:extLst>
                <a:ext uri="{FF2B5EF4-FFF2-40B4-BE49-F238E27FC236}">
                  <a16:creationId xmlns:a16="http://schemas.microsoft.com/office/drawing/2014/main" id="{B353D0BC-00A6-4EA4-9311-9FCB88CC2021}"/>
                </a:ext>
              </a:extLst>
            </p:cNvPr>
            <p:cNvSpPr>
              <a:spLocks/>
            </p:cNvSpPr>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4">
              <a:extLst>
                <a:ext uri="{FF2B5EF4-FFF2-40B4-BE49-F238E27FC236}">
                  <a16:creationId xmlns:a16="http://schemas.microsoft.com/office/drawing/2014/main" id="{0E001FD3-6EDD-47A3-9916-826E1595DAB3}"/>
                </a:ext>
              </a:extLst>
            </p:cNvPr>
            <p:cNvSpPr>
              <a:spLocks/>
            </p:cNvSpPr>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5">
              <a:extLst>
                <a:ext uri="{FF2B5EF4-FFF2-40B4-BE49-F238E27FC236}">
                  <a16:creationId xmlns:a16="http://schemas.microsoft.com/office/drawing/2014/main" id="{FE214D5B-D151-4E09-A01E-BEAAF9C679ED}"/>
                </a:ext>
              </a:extLst>
            </p:cNvPr>
            <p:cNvSpPr>
              <a:spLocks/>
            </p:cNvSpPr>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6">
              <a:extLst>
                <a:ext uri="{FF2B5EF4-FFF2-40B4-BE49-F238E27FC236}">
                  <a16:creationId xmlns:a16="http://schemas.microsoft.com/office/drawing/2014/main" id="{3024EF13-0A45-49DD-B0F4-FA3A5169EFFE}"/>
                </a:ext>
              </a:extLst>
            </p:cNvPr>
            <p:cNvSpPr>
              <a:spLocks/>
            </p:cNvSpPr>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7">
              <a:extLst>
                <a:ext uri="{FF2B5EF4-FFF2-40B4-BE49-F238E27FC236}">
                  <a16:creationId xmlns:a16="http://schemas.microsoft.com/office/drawing/2014/main" id="{95E0BDAE-48A7-4752-A150-74DA4BAE5E4B}"/>
                </a:ext>
              </a:extLst>
            </p:cNvPr>
            <p:cNvSpPr>
              <a:spLocks/>
            </p:cNvSpPr>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8">
              <a:extLst>
                <a:ext uri="{FF2B5EF4-FFF2-40B4-BE49-F238E27FC236}">
                  <a16:creationId xmlns:a16="http://schemas.microsoft.com/office/drawing/2014/main" id="{DE128EDB-3179-4F47-8B37-BEDE3B82FFC7}"/>
                </a:ext>
              </a:extLst>
            </p:cNvPr>
            <p:cNvSpPr>
              <a:spLocks/>
            </p:cNvSpPr>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9">
              <a:extLst>
                <a:ext uri="{FF2B5EF4-FFF2-40B4-BE49-F238E27FC236}">
                  <a16:creationId xmlns:a16="http://schemas.microsoft.com/office/drawing/2014/main" id="{E09CDD49-7B7B-42C0-A09E-6CFB3CDFF6A1}"/>
                </a:ext>
              </a:extLst>
            </p:cNvPr>
            <p:cNvSpPr>
              <a:spLocks/>
            </p:cNvSpPr>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40">
              <a:extLst>
                <a:ext uri="{FF2B5EF4-FFF2-40B4-BE49-F238E27FC236}">
                  <a16:creationId xmlns:a16="http://schemas.microsoft.com/office/drawing/2014/main" id="{93C5D839-4CD5-4165-9091-7D9B92CDC1D2}"/>
                </a:ext>
              </a:extLst>
            </p:cNvPr>
            <p:cNvSpPr>
              <a:spLocks/>
            </p:cNvSpPr>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41">
              <a:extLst>
                <a:ext uri="{FF2B5EF4-FFF2-40B4-BE49-F238E27FC236}">
                  <a16:creationId xmlns:a16="http://schemas.microsoft.com/office/drawing/2014/main" id="{3C7F638A-BB6D-4B24-A7F9-03BF8087459B}"/>
                </a:ext>
              </a:extLst>
            </p:cNvPr>
            <p:cNvSpPr>
              <a:spLocks/>
            </p:cNvSpPr>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2">
              <a:extLst>
                <a:ext uri="{FF2B5EF4-FFF2-40B4-BE49-F238E27FC236}">
                  <a16:creationId xmlns:a16="http://schemas.microsoft.com/office/drawing/2014/main" id="{5B59DB64-329B-45EA-8A67-4213A886B5B2}"/>
                </a:ext>
              </a:extLst>
            </p:cNvPr>
            <p:cNvSpPr>
              <a:spLocks/>
            </p:cNvSpPr>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4">
              <a:extLst>
                <a:ext uri="{FF2B5EF4-FFF2-40B4-BE49-F238E27FC236}">
                  <a16:creationId xmlns:a16="http://schemas.microsoft.com/office/drawing/2014/main" id="{D8DAB003-6484-4D1D-85AE-93FA09BC5EF5}"/>
                </a:ext>
              </a:extLst>
            </p:cNvPr>
            <p:cNvSpPr>
              <a:spLocks/>
            </p:cNvSpPr>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5">
              <a:extLst>
                <a:ext uri="{FF2B5EF4-FFF2-40B4-BE49-F238E27FC236}">
                  <a16:creationId xmlns:a16="http://schemas.microsoft.com/office/drawing/2014/main" id="{D49280A1-ACA8-4CD6-9012-AF12660F07E4}"/>
                </a:ext>
              </a:extLst>
            </p:cNvPr>
            <p:cNvSpPr>
              <a:spLocks/>
            </p:cNvSpPr>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6">
              <a:extLst>
                <a:ext uri="{FF2B5EF4-FFF2-40B4-BE49-F238E27FC236}">
                  <a16:creationId xmlns:a16="http://schemas.microsoft.com/office/drawing/2014/main" id="{C03EAE8C-6089-40E5-9361-2E266A1EEBA3}"/>
                </a:ext>
              </a:extLst>
            </p:cNvPr>
            <p:cNvSpPr>
              <a:spLocks/>
            </p:cNvSpPr>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7">
              <a:extLst>
                <a:ext uri="{FF2B5EF4-FFF2-40B4-BE49-F238E27FC236}">
                  <a16:creationId xmlns:a16="http://schemas.microsoft.com/office/drawing/2014/main" id="{02E3A077-F087-4E14-A13E-4E9D4369B1F6}"/>
                </a:ext>
              </a:extLst>
            </p:cNvPr>
            <p:cNvSpPr>
              <a:spLocks/>
            </p:cNvSpPr>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8">
              <a:extLst>
                <a:ext uri="{FF2B5EF4-FFF2-40B4-BE49-F238E27FC236}">
                  <a16:creationId xmlns:a16="http://schemas.microsoft.com/office/drawing/2014/main" id="{7CE4FAAA-45E7-4C86-B59A-F284B79EFD23}"/>
                </a:ext>
              </a:extLst>
            </p:cNvPr>
            <p:cNvSpPr>
              <a:spLocks/>
            </p:cNvSpPr>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9">
              <a:extLst>
                <a:ext uri="{FF2B5EF4-FFF2-40B4-BE49-F238E27FC236}">
                  <a16:creationId xmlns:a16="http://schemas.microsoft.com/office/drawing/2014/main" id="{E2689B62-CCA1-4EE5-B622-FBA516868916}"/>
                </a:ext>
              </a:extLst>
            </p:cNvPr>
            <p:cNvSpPr>
              <a:spLocks/>
            </p:cNvSpPr>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8">
              <a:extLst>
                <a:ext uri="{FF2B5EF4-FFF2-40B4-BE49-F238E27FC236}">
                  <a16:creationId xmlns:a16="http://schemas.microsoft.com/office/drawing/2014/main" id="{113638EE-3BCF-4315-A329-3C6766A3890B}"/>
                </a:ext>
              </a:extLst>
            </p:cNvPr>
            <p:cNvSpPr>
              <a:spLocks/>
            </p:cNvSpPr>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106">
              <a:extLst>
                <a:ext uri="{FF2B5EF4-FFF2-40B4-BE49-F238E27FC236}">
                  <a16:creationId xmlns:a16="http://schemas.microsoft.com/office/drawing/2014/main" id="{4FB36B8F-335B-40F2-83BB-C2B2689DC2E9}"/>
                </a:ext>
              </a:extLst>
            </p:cNvPr>
            <p:cNvSpPr>
              <a:spLocks/>
            </p:cNvSpPr>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 name="Title Placeholder 1">
            <a:extLst>
              <a:ext uri="{FF2B5EF4-FFF2-40B4-BE49-F238E27FC236}">
                <a16:creationId xmlns:a16="http://schemas.microsoft.com/office/drawing/2014/main" id="{7A05E913-A9D9-4639-B104-1F07A4AF6A56}"/>
              </a:ext>
            </a:extLst>
          </p:cNvPr>
          <p:cNvSpPr>
            <a:spLocks noGrp="1"/>
          </p:cNvSpPr>
          <p:nvPr>
            <p:ph type="title"/>
          </p:nvPr>
        </p:nvSpPr>
        <p:spPr>
          <a:xfrm>
            <a:off x="1069848" y="502920"/>
            <a:ext cx="9634011"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9940CEB-B6D7-46E6-9843-51534214017A}"/>
              </a:ext>
            </a:extLst>
          </p:cNvPr>
          <p:cNvSpPr>
            <a:spLocks noGrp="1"/>
          </p:cNvSpPr>
          <p:nvPr>
            <p:ph type="body" idx="1"/>
          </p:nvPr>
        </p:nvSpPr>
        <p:spPr>
          <a:xfrm>
            <a:off x="1069848" y="1874520"/>
            <a:ext cx="9634011"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5BAC8B5-8DFB-4920-8580-54824C831A94}"/>
              </a:ext>
            </a:extLst>
          </p:cNvPr>
          <p:cNvSpPr>
            <a:spLocks noGrp="1"/>
          </p:cNvSpPr>
          <p:nvPr>
            <p:ph type="dt" sz="half" idx="2"/>
          </p:nvPr>
        </p:nvSpPr>
        <p:spPr>
          <a:xfrm>
            <a:off x="173736" y="6382512"/>
            <a:ext cx="2845901" cy="365125"/>
          </a:xfrm>
          <a:prstGeom prst="rect">
            <a:avLst/>
          </a:prstGeom>
        </p:spPr>
        <p:txBody>
          <a:bodyPr vert="horz" lIns="91440" tIns="45720" rIns="91440" bIns="45720" rtlCol="0" anchor="ctr"/>
          <a:lstStyle>
            <a:lvl1pPr algn="l">
              <a:defRPr sz="1050">
                <a:solidFill>
                  <a:schemeClr val="tx2"/>
                </a:solidFill>
              </a:defRPr>
            </a:lvl1pPr>
          </a:lstStyle>
          <a:p>
            <a:fld id="{B5898F52-2787-4BA2-BBBC-9395E9F86D50}" type="datetimeFigureOut">
              <a:rPr lang="en-US" smtClean="0"/>
              <a:pPr/>
              <a:t>5/1/2022</a:t>
            </a:fld>
            <a:endParaRPr lang="en-US" dirty="0"/>
          </a:p>
        </p:txBody>
      </p:sp>
      <p:sp>
        <p:nvSpPr>
          <p:cNvPr id="5" name="Footer Placeholder 4">
            <a:extLst>
              <a:ext uri="{FF2B5EF4-FFF2-40B4-BE49-F238E27FC236}">
                <a16:creationId xmlns:a16="http://schemas.microsoft.com/office/drawing/2014/main" id="{3A9E2D5D-B616-4048-9CB8-4D316BBDB1FB}"/>
              </a:ext>
            </a:extLst>
          </p:cNvPr>
          <p:cNvSpPr>
            <a:spLocks noGrp="1"/>
          </p:cNvSpPr>
          <p:nvPr>
            <p:ph type="ftr" sz="quarter" idx="3"/>
          </p:nvPr>
        </p:nvSpPr>
        <p:spPr>
          <a:xfrm rot="5400000">
            <a:off x="-1754871" y="2093199"/>
            <a:ext cx="4157472" cy="416082"/>
          </a:xfrm>
          <a:prstGeom prst="rect">
            <a:avLst/>
          </a:prstGeom>
        </p:spPr>
        <p:txBody>
          <a:bodyPr vert="horz" lIns="91440" tIns="45720" rIns="91440" bIns="45720" rtlCol="0" anchor="ctr"/>
          <a:lstStyle>
            <a:lvl1pPr algn="l">
              <a:defRPr sz="105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63F322F0-8F3D-4AC5-9873-24666D0E0D34}"/>
              </a:ext>
            </a:extLst>
          </p:cNvPr>
          <p:cNvSpPr>
            <a:spLocks noGrp="1"/>
          </p:cNvSpPr>
          <p:nvPr>
            <p:ph type="sldNum" sz="quarter" idx="4"/>
          </p:nvPr>
        </p:nvSpPr>
        <p:spPr>
          <a:xfrm>
            <a:off x="11457919" y="6382512"/>
            <a:ext cx="500997" cy="365125"/>
          </a:xfrm>
          <a:prstGeom prst="rect">
            <a:avLst/>
          </a:prstGeom>
        </p:spPr>
        <p:txBody>
          <a:bodyPr vert="horz" lIns="91440" tIns="45720" rIns="91440" bIns="45720" rtlCol="0" anchor="ctr"/>
          <a:lstStyle>
            <a:lvl1pPr algn="r">
              <a:defRPr sz="1050">
                <a:solidFill>
                  <a:schemeClr val="tx2"/>
                </a:solidFill>
              </a:defRPr>
            </a:lvl1pPr>
          </a:lstStyle>
          <a:p>
            <a:fld id="{4C8B8A27-DF03-4546-BA93-21C967D57E5C}" type="slidenum">
              <a:rPr lang="en-US" smtClean="0"/>
              <a:pPr/>
              <a:t>‹#›</a:t>
            </a:fld>
            <a:endParaRPr lang="en-US"/>
          </a:p>
        </p:txBody>
      </p:sp>
    </p:spTree>
    <p:extLst>
      <p:ext uri="{BB962C8B-B14F-4D97-AF65-F5344CB8AC3E}">
        <p14:creationId xmlns:p14="http://schemas.microsoft.com/office/powerpoint/2010/main" val="1999246390"/>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20" r:id="rId5"/>
    <p:sldLayoutId id="2147483725" r:id="rId6"/>
    <p:sldLayoutId id="2147483721" r:id="rId7"/>
    <p:sldLayoutId id="2147483722" r:id="rId8"/>
    <p:sldLayoutId id="2147483723" r:id="rId9"/>
    <p:sldLayoutId id="2147483724" r:id="rId10"/>
    <p:sldLayoutId id="2147483726" r:id="rId11"/>
  </p:sldLayoutIdLst>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50000"/>
        </a:lnSpc>
        <a:spcBef>
          <a:spcPts val="1000"/>
        </a:spcBef>
        <a:buClr>
          <a:schemeClr val="bg2">
            <a:lumMod val="75000"/>
          </a:schemeClr>
        </a:buClr>
        <a:buFont typeface="Arial" panose="020B0604020202020204" pitchFamily="34" charset="0"/>
        <a:buChar char="•"/>
        <a:defRPr sz="2000" kern="1200">
          <a:solidFill>
            <a:schemeClr val="tx2"/>
          </a:solidFill>
          <a:latin typeface="+mn-lt"/>
          <a:ea typeface="+mn-ea"/>
          <a:cs typeface="+mn-cs"/>
        </a:defRPr>
      </a:lvl1pPr>
      <a:lvl2pPr marL="228600" indent="0" algn="l" defTabSz="914400" rtl="0" eaLnBrk="1" latinLnBrk="0" hangingPunct="1">
        <a:lnSpc>
          <a:spcPct val="150000"/>
        </a:lnSpc>
        <a:spcBef>
          <a:spcPts val="500"/>
        </a:spcBef>
        <a:buClr>
          <a:schemeClr val="bg2">
            <a:lumMod val="75000"/>
          </a:schemeClr>
        </a:buClr>
        <a:buFontTx/>
        <a:buNone/>
        <a:defRPr sz="1800" kern="1200">
          <a:solidFill>
            <a:schemeClr val="tx2"/>
          </a:solidFill>
          <a:latin typeface="+mn-lt"/>
          <a:ea typeface="+mn-ea"/>
          <a:cs typeface="+mn-cs"/>
        </a:defRPr>
      </a:lvl2pPr>
      <a:lvl3pPr marL="54864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600" b="1" kern="1200">
          <a:solidFill>
            <a:schemeClr val="tx2"/>
          </a:solidFill>
          <a:latin typeface="+mn-lt"/>
          <a:ea typeface="+mn-ea"/>
          <a:cs typeface="+mn-cs"/>
        </a:defRPr>
      </a:lvl3pPr>
      <a:lvl4pPr marL="548640" indent="0" algn="l" defTabSz="914400" rtl="0" eaLnBrk="1" latinLnBrk="0" hangingPunct="1">
        <a:lnSpc>
          <a:spcPct val="150000"/>
        </a:lnSpc>
        <a:spcBef>
          <a:spcPts val="500"/>
        </a:spcBef>
        <a:buClr>
          <a:schemeClr val="bg2">
            <a:lumMod val="75000"/>
          </a:schemeClr>
        </a:buClr>
        <a:buFontTx/>
        <a:buNone/>
        <a:defRPr sz="1400" kern="1200">
          <a:solidFill>
            <a:schemeClr val="tx2"/>
          </a:solidFill>
          <a:latin typeface="+mn-lt"/>
          <a:ea typeface="+mn-ea"/>
          <a:cs typeface="+mn-cs"/>
        </a:defRPr>
      </a:lvl4pPr>
      <a:lvl5pPr marL="83439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B5898F52-2787-4BA2-BBBC-9395E9F86D50}" type="datetimeFigureOut">
              <a:rPr lang="en-US" smtClean="0"/>
              <a:pPr/>
              <a:t>5/1/2022</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C8B8A27-DF03-4546-BA93-21C967D57E5C}" type="slidenum">
              <a:rPr lang="en-US" smtClean="0"/>
              <a:pPr/>
              <a:t>‹#›</a:t>
            </a:fld>
            <a:endParaRPr lang="en-US"/>
          </a:p>
        </p:txBody>
      </p:sp>
    </p:spTree>
    <p:extLst>
      <p:ext uri="{BB962C8B-B14F-4D97-AF65-F5344CB8AC3E}">
        <p14:creationId xmlns:p14="http://schemas.microsoft.com/office/powerpoint/2010/main" val="356672268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D6B0D4-50AE-455C-8CB8-FA91D2297756}" type="datetimeFigureOut">
              <a:rPr lang="zh-TW" altLang="en-US" smtClean="0"/>
              <a:t>2022/5/1</a:t>
            </a:fld>
            <a:endParaRPr lang="zh-TW" alt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218D97-057B-4649-A039-448A1754A34D}" type="slidenum">
              <a:rPr lang="zh-TW" altLang="en-US" smtClean="0"/>
              <a:t>‹#›</a:t>
            </a:fld>
            <a:endParaRPr lang="zh-TW" altLang="en-US"/>
          </a:p>
        </p:txBody>
      </p:sp>
    </p:spTree>
    <p:extLst>
      <p:ext uri="{BB962C8B-B14F-4D97-AF65-F5344CB8AC3E}">
        <p14:creationId xmlns:p14="http://schemas.microsoft.com/office/powerpoint/2010/main" val="1961491491"/>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24.xml"/><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24.xml"/><Relationship Id="rId5" Type="http://schemas.openxmlformats.org/officeDocument/2006/relationships/image" Target="../media/image47.png"/><Relationship Id="rId4" Type="http://schemas.openxmlformats.org/officeDocument/2006/relationships/image" Target="../media/image5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image" Target="../media/image8.jpg"/><Relationship Id="rId1" Type="http://schemas.openxmlformats.org/officeDocument/2006/relationships/slideLayout" Target="../slideLayouts/slideLayout24.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0.jp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24.xml"/><Relationship Id="rId6" Type="http://schemas.openxmlformats.org/officeDocument/2006/relationships/image" Target="../media/image15.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8.jpg"/><Relationship Id="rId1" Type="http://schemas.openxmlformats.org/officeDocument/2006/relationships/slideLayout" Target="../slideLayouts/slideLayout24.xml"/><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8" Type="http://schemas.openxmlformats.org/officeDocument/2006/relationships/image" Target="../media/image37.jpg"/><Relationship Id="rId13" Type="http://schemas.openxmlformats.org/officeDocument/2006/relationships/image" Target="../media/image42.jpg"/><Relationship Id="rId3" Type="http://schemas.openxmlformats.org/officeDocument/2006/relationships/image" Target="../media/image36.png"/><Relationship Id="rId7" Type="http://schemas.openxmlformats.org/officeDocument/2006/relationships/image" Target="../media/image9.jpg"/><Relationship Id="rId12" Type="http://schemas.openxmlformats.org/officeDocument/2006/relationships/image" Target="../media/image41.jp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image" Target="../media/image10.jpg"/><Relationship Id="rId11" Type="http://schemas.openxmlformats.org/officeDocument/2006/relationships/image" Target="../media/image40.jpg"/><Relationship Id="rId5" Type="http://schemas.openxmlformats.org/officeDocument/2006/relationships/image" Target="../media/image8.jpg"/><Relationship Id="rId10" Type="http://schemas.openxmlformats.org/officeDocument/2006/relationships/image" Target="../media/image39.jpg"/><Relationship Id="rId4" Type="http://schemas.openxmlformats.org/officeDocument/2006/relationships/image" Target="../media/image25.jpg"/><Relationship Id="rId9" Type="http://schemas.openxmlformats.org/officeDocument/2006/relationships/image" Target="../media/image38.jpg"/><Relationship Id="rId14" Type="http://schemas.openxmlformats.org/officeDocument/2006/relationships/image" Target="../media/image43.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6F5F07B-A917-442C-82D5-5719737E9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lue stripe pattern on a white background">
            <a:extLst>
              <a:ext uri="{FF2B5EF4-FFF2-40B4-BE49-F238E27FC236}">
                <a16:creationId xmlns:a16="http://schemas.microsoft.com/office/drawing/2014/main" id="{B5BCCA4C-9957-0670-D65D-75AD2CE91975}"/>
              </a:ext>
            </a:extLst>
          </p:cNvPr>
          <p:cNvPicPr>
            <a:picLocks noChangeAspect="1"/>
          </p:cNvPicPr>
          <p:nvPr/>
        </p:nvPicPr>
        <p:blipFill rotWithShape="1">
          <a:blip r:embed="rId2"/>
          <a:srcRect t="5264" b="16868"/>
          <a:stretch/>
        </p:blipFill>
        <p:spPr>
          <a:xfrm>
            <a:off x="-95241" y="259976"/>
            <a:ext cx="12191982" cy="6859119"/>
          </a:xfrm>
          <a:prstGeom prst="rect">
            <a:avLst/>
          </a:prstGeom>
        </p:spPr>
      </p:pic>
      <p:sp>
        <p:nvSpPr>
          <p:cNvPr id="11" name="Rectangle 10">
            <a:extLst>
              <a:ext uri="{FF2B5EF4-FFF2-40B4-BE49-F238E27FC236}">
                <a16:creationId xmlns:a16="http://schemas.microsoft.com/office/drawing/2014/main" id="{C6C3E48C-655A-4982-8E73-7FB0D9E65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 y="3307170"/>
            <a:ext cx="12191982" cy="3558767"/>
          </a:xfrm>
          <a:prstGeom prst="rect">
            <a:avLst/>
          </a:prstGeom>
          <a:gradFill>
            <a:gsLst>
              <a:gs pos="89000">
                <a:srgbClr val="000000">
                  <a:alpha val="0"/>
                </a:srgbClr>
              </a:gs>
              <a:gs pos="0">
                <a:schemeClr val="tx1"/>
              </a:gs>
              <a:gs pos="56000">
                <a:srgbClr val="000000">
                  <a:alpha val="26000"/>
                </a:srgbClr>
              </a:gs>
              <a:gs pos="14000">
                <a:srgbClr val="000000">
                  <a:alpha val="37000"/>
                </a:srgbClr>
              </a:gs>
              <a:gs pos="0">
                <a:srgbClr val="000000">
                  <a:alpha val="2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A70502-2C28-4410-AD45-7A952CE6EA0A}"/>
              </a:ext>
            </a:extLst>
          </p:cNvPr>
          <p:cNvSpPr>
            <a:spLocks noGrp="1"/>
          </p:cNvSpPr>
          <p:nvPr>
            <p:ph type="ctrTitle"/>
          </p:nvPr>
        </p:nvSpPr>
        <p:spPr>
          <a:xfrm>
            <a:off x="-190500" y="2767638"/>
            <a:ext cx="8625385" cy="2729554"/>
          </a:xfrm>
        </p:spPr>
        <p:txBody>
          <a:bodyPr>
            <a:normAutofit fontScale="90000"/>
          </a:bodyPr>
          <a:lstStyle/>
          <a:p>
            <a:r>
              <a:rPr lang="en-US" sz="4400" dirty="0" err="1"/>
              <a:t>Cartoonizing</a:t>
            </a:r>
            <a:r>
              <a:rPr lang="en-US" sz="4400" dirty="0"/>
              <a:t> an image </a:t>
            </a:r>
            <a:br>
              <a:rPr lang="en-US" sz="4400" dirty="0"/>
            </a:br>
            <a:r>
              <a:rPr lang="en-US" sz="4400" dirty="0"/>
              <a:t>using</a:t>
            </a:r>
            <a:br>
              <a:rPr lang="en-US" sz="4000" dirty="0">
                <a:solidFill>
                  <a:srgbClr val="FFFFFF"/>
                </a:solidFill>
              </a:rPr>
            </a:br>
            <a:r>
              <a:rPr lang="en-US" altLang="zh-TW" sz="4400" dirty="0"/>
              <a:t>Generative Adversarial Network (GAN)</a:t>
            </a:r>
            <a:endParaRPr lang="en-US" sz="4000" dirty="0">
              <a:solidFill>
                <a:srgbClr val="FFFFFF"/>
              </a:solidFill>
            </a:endParaRPr>
          </a:p>
        </p:txBody>
      </p:sp>
      <p:sp>
        <p:nvSpPr>
          <p:cNvPr id="3" name="Subtitle 2">
            <a:extLst>
              <a:ext uri="{FF2B5EF4-FFF2-40B4-BE49-F238E27FC236}">
                <a16:creationId xmlns:a16="http://schemas.microsoft.com/office/drawing/2014/main" id="{8923FE69-D53A-4C5C-8A40-7CC80AEDFDAF}"/>
              </a:ext>
            </a:extLst>
          </p:cNvPr>
          <p:cNvSpPr>
            <a:spLocks noGrp="1"/>
          </p:cNvSpPr>
          <p:nvPr>
            <p:ph type="subTitle" idx="1"/>
          </p:nvPr>
        </p:nvSpPr>
        <p:spPr>
          <a:xfrm>
            <a:off x="3141260" y="5786651"/>
            <a:ext cx="5909481" cy="811373"/>
          </a:xfrm>
        </p:spPr>
        <p:txBody>
          <a:bodyPr>
            <a:normAutofit/>
          </a:bodyPr>
          <a:lstStyle/>
          <a:p>
            <a:endParaRPr lang="en-US">
              <a:solidFill>
                <a:srgbClr val="FFFFFF"/>
              </a:solidFill>
            </a:endParaRPr>
          </a:p>
        </p:txBody>
      </p:sp>
    </p:spTree>
    <p:extLst>
      <p:ext uri="{BB962C8B-B14F-4D97-AF65-F5344CB8AC3E}">
        <p14:creationId xmlns:p14="http://schemas.microsoft.com/office/powerpoint/2010/main" val="16924729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B8865B9B-C431-4CB2-9E24-A6BFF98CC548}"/>
              </a:ext>
            </a:extLst>
          </p:cNvPr>
          <p:cNvSpPr>
            <a:spLocks noGrp="1"/>
          </p:cNvSpPr>
          <p:nvPr>
            <p:ph idx="1"/>
          </p:nvPr>
        </p:nvSpPr>
        <p:spPr>
          <a:xfrm>
            <a:off x="2198370" y="693465"/>
            <a:ext cx="7886700" cy="6073095"/>
          </a:xfrm>
        </p:spPr>
        <p:txBody>
          <a:bodyPr/>
          <a:lstStyle/>
          <a:p>
            <a:r>
              <a:rPr lang="en-US" altLang="zh-TW" dirty="0"/>
              <a:t>Initialize generator and discriminator</a:t>
            </a:r>
          </a:p>
          <a:p>
            <a:r>
              <a:rPr lang="en-US" altLang="zh-TW" dirty="0"/>
              <a:t>In each training iteration:</a:t>
            </a:r>
          </a:p>
          <a:p>
            <a:endParaRPr lang="zh-TW" altLang="en-US" dirty="0"/>
          </a:p>
        </p:txBody>
      </p:sp>
      <p:grpSp>
        <p:nvGrpSpPr>
          <p:cNvPr id="7" name="群組 6">
            <a:extLst>
              <a:ext uri="{FF2B5EF4-FFF2-40B4-BE49-F238E27FC236}">
                <a16:creationId xmlns:a16="http://schemas.microsoft.com/office/drawing/2014/main" id="{C8E07828-B004-4E7B-ACFC-C15486CA2BA1}"/>
              </a:ext>
            </a:extLst>
          </p:cNvPr>
          <p:cNvGrpSpPr/>
          <p:nvPr/>
        </p:nvGrpSpPr>
        <p:grpSpPr>
          <a:xfrm>
            <a:off x="8046028" y="626842"/>
            <a:ext cx="1698796" cy="557753"/>
            <a:chOff x="5084896" y="679363"/>
            <a:chExt cx="1698796" cy="557753"/>
          </a:xfrm>
        </p:grpSpPr>
        <p:sp>
          <p:nvSpPr>
            <p:cNvPr id="4" name="矩形 3">
              <a:extLst>
                <a:ext uri="{FF2B5EF4-FFF2-40B4-BE49-F238E27FC236}">
                  <a16:creationId xmlns:a16="http://schemas.microsoft.com/office/drawing/2014/main" id="{03927BB2-EE1E-4612-B68A-B1A992A03C0D}"/>
                </a:ext>
              </a:extLst>
            </p:cNvPr>
            <p:cNvSpPr/>
            <p:nvPr/>
          </p:nvSpPr>
          <p:spPr>
            <a:xfrm>
              <a:off x="6000318" y="679363"/>
              <a:ext cx="783374" cy="55135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457200"/>
              <a:r>
                <a:rPr lang="en-US" altLang="zh-TW" sz="2400" dirty="0">
                  <a:solidFill>
                    <a:prstClr val="black"/>
                  </a:solidFill>
                  <a:latin typeface="Calibri" panose="020F0502020204030204"/>
                  <a:ea typeface="新細明體" panose="02020500000000000000" pitchFamily="18" charset="-120"/>
                </a:rPr>
                <a:t>D</a:t>
              </a:r>
            </a:p>
          </p:txBody>
        </p:sp>
        <p:sp>
          <p:nvSpPr>
            <p:cNvPr id="5" name="矩形 4">
              <a:extLst>
                <a:ext uri="{FF2B5EF4-FFF2-40B4-BE49-F238E27FC236}">
                  <a16:creationId xmlns:a16="http://schemas.microsoft.com/office/drawing/2014/main" id="{B1A660FB-3169-4A70-877F-683D6C004528}"/>
                </a:ext>
              </a:extLst>
            </p:cNvPr>
            <p:cNvSpPr/>
            <p:nvPr/>
          </p:nvSpPr>
          <p:spPr>
            <a:xfrm>
              <a:off x="5084896" y="679363"/>
              <a:ext cx="773176" cy="5577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a:r>
                <a:rPr lang="en-US" altLang="zh-TW" sz="2400" dirty="0">
                  <a:solidFill>
                    <a:prstClr val="black"/>
                  </a:solidFill>
                  <a:latin typeface="Calibri" panose="020F0502020204030204"/>
                  <a:ea typeface="新細明體" panose="02020500000000000000" pitchFamily="18" charset="-120"/>
                </a:rPr>
                <a:t>G</a:t>
              </a:r>
            </a:p>
          </p:txBody>
        </p:sp>
      </p:grpSp>
      <p:sp>
        <p:nvSpPr>
          <p:cNvPr id="19" name="文字方塊 18">
            <a:extLst>
              <a:ext uri="{FF2B5EF4-FFF2-40B4-BE49-F238E27FC236}">
                <a16:creationId xmlns:a16="http://schemas.microsoft.com/office/drawing/2014/main" id="{24E89B81-C61D-42DC-8413-3FEC1F55DC46}"/>
              </a:ext>
            </a:extLst>
          </p:cNvPr>
          <p:cNvSpPr txBox="1"/>
          <p:nvPr/>
        </p:nvSpPr>
        <p:spPr>
          <a:xfrm>
            <a:off x="1645858" y="42067"/>
            <a:ext cx="3924272" cy="584775"/>
          </a:xfrm>
          <a:prstGeom prst="rect">
            <a:avLst/>
          </a:prstGeom>
          <a:noFill/>
        </p:spPr>
        <p:txBody>
          <a:bodyPr wrap="square" rtlCol="0">
            <a:spAutoFit/>
          </a:bodyPr>
          <a:lstStyle/>
          <a:p>
            <a:pPr defTabSz="457200"/>
            <a:r>
              <a:rPr lang="en-US" altLang="zh-TW" sz="3200" b="1" i="1" u="sng" dirty="0">
                <a:solidFill>
                  <a:prstClr val="black"/>
                </a:solidFill>
                <a:latin typeface="Calibri" panose="020F0502020204030204"/>
                <a:ea typeface="新細明體" panose="02020500000000000000" pitchFamily="18" charset="-120"/>
              </a:rPr>
              <a:t>Algorithm</a:t>
            </a:r>
            <a:endParaRPr lang="zh-TW" altLang="en-US" sz="3200" b="1" i="1" u="sng" dirty="0">
              <a:solidFill>
                <a:prstClr val="black"/>
              </a:solidFill>
              <a:latin typeface="Calibri" panose="020F0502020204030204"/>
              <a:ea typeface="新細明體" panose="02020500000000000000" pitchFamily="18" charset="-120"/>
            </a:endParaRPr>
          </a:p>
        </p:txBody>
      </p:sp>
      <p:sp>
        <p:nvSpPr>
          <p:cNvPr id="8" name="文字方塊 7">
            <a:extLst>
              <a:ext uri="{FF2B5EF4-FFF2-40B4-BE49-F238E27FC236}">
                <a16:creationId xmlns:a16="http://schemas.microsoft.com/office/drawing/2014/main" id="{53940718-213B-4172-886E-6EFC0CC71B0E}"/>
              </a:ext>
            </a:extLst>
          </p:cNvPr>
          <p:cNvSpPr txBox="1"/>
          <p:nvPr/>
        </p:nvSpPr>
        <p:spPr>
          <a:xfrm>
            <a:off x="1969955" y="1889360"/>
            <a:ext cx="8453120" cy="523220"/>
          </a:xfrm>
          <a:prstGeom prst="rect">
            <a:avLst/>
          </a:prstGeom>
          <a:noFill/>
        </p:spPr>
        <p:txBody>
          <a:bodyPr wrap="square" rtlCol="0">
            <a:spAutoFit/>
          </a:bodyPr>
          <a:lstStyle/>
          <a:p>
            <a:pPr defTabSz="457200"/>
            <a:r>
              <a:rPr lang="en-US" altLang="zh-TW" sz="2800" b="1" i="1" u="sng" dirty="0">
                <a:solidFill>
                  <a:prstClr val="black"/>
                </a:solidFill>
                <a:latin typeface="Calibri" panose="020F0502020204030204"/>
                <a:ea typeface="新細明體" panose="02020500000000000000" pitchFamily="18" charset="-120"/>
              </a:rPr>
              <a:t>Step 2</a:t>
            </a:r>
            <a:r>
              <a:rPr lang="en-US" altLang="zh-TW" sz="2800" dirty="0">
                <a:solidFill>
                  <a:prstClr val="black"/>
                </a:solidFill>
                <a:latin typeface="Calibri" panose="020F0502020204030204"/>
                <a:ea typeface="新細明體" panose="02020500000000000000" pitchFamily="18" charset="-120"/>
              </a:rPr>
              <a:t>: Fix discriminator D, and update generator G</a:t>
            </a:r>
            <a:endParaRPr lang="zh-TW" altLang="en-US" sz="2800" dirty="0">
              <a:solidFill>
                <a:prstClr val="black"/>
              </a:solidFill>
              <a:latin typeface="Calibri" panose="020F0502020204030204"/>
              <a:ea typeface="新細明體" panose="02020500000000000000" pitchFamily="18" charset="-120"/>
            </a:endParaRPr>
          </a:p>
        </p:txBody>
      </p:sp>
      <p:sp>
        <p:nvSpPr>
          <p:cNvPr id="53" name="矩形 52">
            <a:extLst>
              <a:ext uri="{FF2B5EF4-FFF2-40B4-BE49-F238E27FC236}">
                <a16:creationId xmlns:a16="http://schemas.microsoft.com/office/drawing/2014/main" id="{DE204327-E3D4-4F43-AF30-1CD6E62A8F8D}"/>
              </a:ext>
            </a:extLst>
          </p:cNvPr>
          <p:cNvSpPr/>
          <p:nvPr/>
        </p:nvSpPr>
        <p:spPr>
          <a:xfrm>
            <a:off x="2952622" y="3608476"/>
            <a:ext cx="6008828" cy="220734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457200"/>
            <a:endParaRPr lang="zh-TW" altLang="en-US">
              <a:solidFill>
                <a:prstClr val="black"/>
              </a:solidFill>
              <a:latin typeface="Calibri" panose="020F0502020204030204"/>
              <a:ea typeface="新細明體" panose="02020500000000000000" pitchFamily="18" charset="-120"/>
            </a:endParaRPr>
          </a:p>
        </p:txBody>
      </p:sp>
      <p:sp>
        <p:nvSpPr>
          <p:cNvPr id="54" name="矩形 53">
            <a:extLst>
              <a:ext uri="{FF2B5EF4-FFF2-40B4-BE49-F238E27FC236}">
                <a16:creationId xmlns:a16="http://schemas.microsoft.com/office/drawing/2014/main" id="{440A609C-1C11-4632-A498-ABE811298DF8}"/>
              </a:ext>
            </a:extLst>
          </p:cNvPr>
          <p:cNvSpPr/>
          <p:nvPr/>
        </p:nvSpPr>
        <p:spPr>
          <a:xfrm>
            <a:off x="7159398" y="3899141"/>
            <a:ext cx="1517650" cy="128403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457200"/>
            <a:r>
              <a:rPr lang="en-US" altLang="zh-TW" sz="2400" dirty="0" err="1">
                <a:solidFill>
                  <a:prstClr val="black"/>
                </a:solidFill>
                <a:latin typeface="Calibri" panose="020F0502020204030204"/>
                <a:ea typeface="新細明體" panose="02020500000000000000" pitchFamily="18" charset="-120"/>
              </a:rPr>
              <a:t>Discri-minator</a:t>
            </a:r>
            <a:endParaRPr lang="en-US" altLang="zh-TW" sz="2400" dirty="0">
              <a:solidFill>
                <a:prstClr val="black"/>
              </a:solidFill>
              <a:latin typeface="Calibri" panose="020F0502020204030204"/>
              <a:ea typeface="新細明體" panose="02020500000000000000" pitchFamily="18" charset="-120"/>
            </a:endParaRPr>
          </a:p>
        </p:txBody>
      </p:sp>
      <p:sp>
        <p:nvSpPr>
          <p:cNvPr id="55" name="矩形 54">
            <a:extLst>
              <a:ext uri="{FF2B5EF4-FFF2-40B4-BE49-F238E27FC236}">
                <a16:creationId xmlns:a16="http://schemas.microsoft.com/office/drawing/2014/main" id="{2AA344AD-2316-43B1-84C2-E4034FDF90CD}"/>
              </a:ext>
            </a:extLst>
          </p:cNvPr>
          <p:cNvSpPr/>
          <p:nvPr/>
        </p:nvSpPr>
        <p:spPr>
          <a:xfrm>
            <a:off x="3289503" y="3899141"/>
            <a:ext cx="1517650" cy="128403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a:r>
              <a:rPr lang="en-US" altLang="zh-TW" sz="2400" dirty="0">
                <a:solidFill>
                  <a:prstClr val="black"/>
                </a:solidFill>
                <a:latin typeface="Calibri" panose="020F0502020204030204"/>
                <a:ea typeface="新細明體" panose="02020500000000000000" pitchFamily="18" charset="-120"/>
              </a:rPr>
              <a:t>NN</a:t>
            </a:r>
          </a:p>
          <a:p>
            <a:pPr algn="ctr" defTabSz="457200"/>
            <a:r>
              <a:rPr lang="en-US" altLang="zh-TW" sz="2400" dirty="0">
                <a:solidFill>
                  <a:prstClr val="black"/>
                </a:solidFill>
                <a:latin typeface="Calibri" panose="020F0502020204030204"/>
                <a:ea typeface="新細明體" panose="02020500000000000000" pitchFamily="18" charset="-120"/>
              </a:rPr>
              <a:t>Generator</a:t>
            </a:r>
          </a:p>
        </p:txBody>
      </p:sp>
      <p:grpSp>
        <p:nvGrpSpPr>
          <p:cNvPr id="57" name="群組 56">
            <a:extLst>
              <a:ext uri="{FF2B5EF4-FFF2-40B4-BE49-F238E27FC236}">
                <a16:creationId xmlns:a16="http://schemas.microsoft.com/office/drawing/2014/main" id="{DB6A0277-4418-4EFB-BEC1-73BF6BC110B8}"/>
              </a:ext>
            </a:extLst>
          </p:cNvPr>
          <p:cNvGrpSpPr/>
          <p:nvPr/>
        </p:nvGrpSpPr>
        <p:grpSpPr>
          <a:xfrm>
            <a:off x="1860786" y="4222397"/>
            <a:ext cx="1053138" cy="995290"/>
            <a:chOff x="646484" y="3932207"/>
            <a:chExt cx="1053138" cy="995290"/>
          </a:xfrm>
        </p:grpSpPr>
        <p:sp>
          <p:nvSpPr>
            <p:cNvPr id="61" name="矩形 60">
              <a:extLst>
                <a:ext uri="{FF2B5EF4-FFF2-40B4-BE49-F238E27FC236}">
                  <a16:creationId xmlns:a16="http://schemas.microsoft.com/office/drawing/2014/main" id="{6D8D4A60-2075-4753-BE4A-639C16E4853A}"/>
                </a:ext>
              </a:extLst>
            </p:cNvPr>
            <p:cNvSpPr/>
            <p:nvPr/>
          </p:nvSpPr>
          <p:spPr>
            <a:xfrm>
              <a:off x="1071474" y="3932207"/>
              <a:ext cx="208850" cy="5635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TW" altLang="en-US">
                <a:solidFill>
                  <a:prstClr val="white"/>
                </a:solidFill>
                <a:latin typeface="Calibri" panose="020F0502020204030204"/>
                <a:ea typeface="新細明體" panose="02020500000000000000" pitchFamily="18" charset="-120"/>
              </a:endParaRPr>
            </a:p>
          </p:txBody>
        </p:sp>
        <p:sp>
          <p:nvSpPr>
            <p:cNvPr id="62" name="文字方塊 61">
              <a:extLst>
                <a:ext uri="{FF2B5EF4-FFF2-40B4-BE49-F238E27FC236}">
                  <a16:creationId xmlns:a16="http://schemas.microsoft.com/office/drawing/2014/main" id="{7FF2EDD6-7FE9-4F07-83DB-677B4A5B87B8}"/>
                </a:ext>
              </a:extLst>
            </p:cNvPr>
            <p:cNvSpPr txBox="1"/>
            <p:nvPr/>
          </p:nvSpPr>
          <p:spPr>
            <a:xfrm>
              <a:off x="646484" y="4465832"/>
              <a:ext cx="1053138" cy="461665"/>
            </a:xfrm>
            <a:prstGeom prst="rect">
              <a:avLst/>
            </a:prstGeom>
            <a:noFill/>
          </p:spPr>
          <p:txBody>
            <a:bodyPr wrap="square" rtlCol="0">
              <a:spAutoFit/>
            </a:bodyPr>
            <a:lstStyle/>
            <a:p>
              <a:pPr algn="ctr" defTabSz="457200"/>
              <a:r>
                <a:rPr lang="en-US" altLang="zh-TW" sz="2400" dirty="0">
                  <a:solidFill>
                    <a:prstClr val="black"/>
                  </a:solidFill>
                  <a:latin typeface="Calibri" panose="020F0502020204030204"/>
                  <a:ea typeface="新細明體" panose="02020500000000000000" pitchFamily="18" charset="-120"/>
                </a:rPr>
                <a:t>vector</a:t>
              </a:r>
              <a:endParaRPr lang="zh-TW" altLang="en-US" sz="2400" dirty="0">
                <a:solidFill>
                  <a:prstClr val="black"/>
                </a:solidFill>
                <a:latin typeface="Calibri" panose="020F0502020204030204"/>
                <a:ea typeface="新細明體" panose="02020500000000000000" pitchFamily="18" charset="-120"/>
              </a:endParaRPr>
            </a:p>
          </p:txBody>
        </p:sp>
      </p:grpSp>
      <p:sp>
        <p:nvSpPr>
          <p:cNvPr id="63" name="文字方塊 62">
            <a:extLst>
              <a:ext uri="{FF2B5EF4-FFF2-40B4-BE49-F238E27FC236}">
                <a16:creationId xmlns:a16="http://schemas.microsoft.com/office/drawing/2014/main" id="{0337DCE1-3DF8-444B-AA5A-17B8EEB68A04}"/>
              </a:ext>
            </a:extLst>
          </p:cNvPr>
          <p:cNvSpPr txBox="1"/>
          <p:nvPr/>
        </p:nvSpPr>
        <p:spPr>
          <a:xfrm>
            <a:off x="9253167" y="4282639"/>
            <a:ext cx="1109272" cy="461665"/>
          </a:xfrm>
          <a:prstGeom prst="rect">
            <a:avLst/>
          </a:prstGeom>
          <a:noFill/>
        </p:spPr>
        <p:txBody>
          <a:bodyPr wrap="square" rtlCol="0">
            <a:spAutoFit/>
          </a:bodyPr>
          <a:lstStyle/>
          <a:p>
            <a:pPr algn="ctr" defTabSz="457200"/>
            <a:r>
              <a:rPr lang="en-US" altLang="zh-TW" sz="2400" dirty="0">
                <a:solidFill>
                  <a:prstClr val="black"/>
                </a:solidFill>
                <a:latin typeface="Calibri" panose="020F0502020204030204"/>
                <a:ea typeface="新細明體" panose="02020500000000000000" pitchFamily="18" charset="-120"/>
              </a:rPr>
              <a:t>0.13</a:t>
            </a:r>
            <a:endParaRPr lang="zh-TW" altLang="en-US" sz="2400" dirty="0">
              <a:solidFill>
                <a:prstClr val="black"/>
              </a:solidFill>
              <a:latin typeface="Calibri" panose="020F0502020204030204"/>
              <a:ea typeface="新細明體" panose="02020500000000000000" pitchFamily="18" charset="-120"/>
            </a:endParaRPr>
          </a:p>
        </p:txBody>
      </p:sp>
      <p:cxnSp>
        <p:nvCxnSpPr>
          <p:cNvPr id="64" name="直線單箭頭接點 63">
            <a:extLst>
              <a:ext uri="{FF2B5EF4-FFF2-40B4-BE49-F238E27FC236}">
                <a16:creationId xmlns:a16="http://schemas.microsoft.com/office/drawing/2014/main" id="{B7FF09D8-772E-4FCE-B1F7-893B26463BCF}"/>
              </a:ext>
            </a:extLst>
          </p:cNvPr>
          <p:cNvCxnSpPr>
            <a:cxnSpLocks/>
          </p:cNvCxnSpPr>
          <p:nvPr/>
        </p:nvCxnSpPr>
        <p:spPr>
          <a:xfrm>
            <a:off x="2605998" y="4541099"/>
            <a:ext cx="59412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a:extLst>
              <a:ext uri="{FF2B5EF4-FFF2-40B4-BE49-F238E27FC236}">
                <a16:creationId xmlns:a16="http://schemas.microsoft.com/office/drawing/2014/main" id="{3EA5A965-521F-4213-828C-BD277C692C5B}"/>
              </a:ext>
            </a:extLst>
          </p:cNvPr>
          <p:cNvCxnSpPr>
            <a:cxnSpLocks/>
          </p:cNvCxnSpPr>
          <p:nvPr/>
        </p:nvCxnSpPr>
        <p:spPr>
          <a:xfrm>
            <a:off x="4886398" y="4541099"/>
            <a:ext cx="59412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064ECAB1-18F0-45B8-89EB-CFEEE7F1919E}"/>
              </a:ext>
            </a:extLst>
          </p:cNvPr>
          <p:cNvCxnSpPr>
            <a:cxnSpLocks/>
          </p:cNvCxnSpPr>
          <p:nvPr/>
        </p:nvCxnSpPr>
        <p:spPr>
          <a:xfrm>
            <a:off x="6536248" y="4541099"/>
            <a:ext cx="59412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96C9DD13-090E-4F09-9DD4-504E67E24531}"/>
              </a:ext>
            </a:extLst>
          </p:cNvPr>
          <p:cNvCxnSpPr>
            <a:cxnSpLocks/>
          </p:cNvCxnSpPr>
          <p:nvPr/>
        </p:nvCxnSpPr>
        <p:spPr>
          <a:xfrm>
            <a:off x="8766143" y="4508521"/>
            <a:ext cx="59412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文字方塊 67">
            <a:extLst>
              <a:ext uri="{FF2B5EF4-FFF2-40B4-BE49-F238E27FC236}">
                <a16:creationId xmlns:a16="http://schemas.microsoft.com/office/drawing/2014/main" id="{B9A413F4-1C4B-4129-BB7B-0D423029232E}"/>
              </a:ext>
            </a:extLst>
          </p:cNvPr>
          <p:cNvSpPr txBox="1"/>
          <p:nvPr/>
        </p:nvSpPr>
        <p:spPr>
          <a:xfrm>
            <a:off x="5144034" y="3624441"/>
            <a:ext cx="1865222" cy="461665"/>
          </a:xfrm>
          <a:prstGeom prst="rect">
            <a:avLst/>
          </a:prstGeom>
          <a:noFill/>
        </p:spPr>
        <p:txBody>
          <a:bodyPr wrap="square" rtlCol="0">
            <a:spAutoFit/>
          </a:bodyPr>
          <a:lstStyle/>
          <a:p>
            <a:pPr defTabSz="457200"/>
            <a:r>
              <a:rPr lang="en-US" altLang="zh-TW" sz="2400" dirty="0">
                <a:solidFill>
                  <a:prstClr val="black"/>
                </a:solidFill>
                <a:latin typeface="Calibri" panose="020F0502020204030204"/>
                <a:ea typeface="新細明體" panose="02020500000000000000" pitchFamily="18" charset="-120"/>
              </a:rPr>
              <a:t>hidden layer</a:t>
            </a:r>
            <a:endParaRPr lang="zh-TW" altLang="en-US" sz="2400" dirty="0">
              <a:solidFill>
                <a:prstClr val="black"/>
              </a:solidFill>
              <a:latin typeface="Calibri" panose="020F0502020204030204"/>
              <a:ea typeface="新細明體" panose="02020500000000000000" pitchFamily="18" charset="-120"/>
            </a:endParaRPr>
          </a:p>
        </p:txBody>
      </p:sp>
      <p:pic>
        <p:nvPicPr>
          <p:cNvPr id="69" name="圖片 68">
            <a:extLst>
              <a:ext uri="{FF2B5EF4-FFF2-40B4-BE49-F238E27FC236}">
                <a16:creationId xmlns:a16="http://schemas.microsoft.com/office/drawing/2014/main" id="{740DCE07-490A-435B-B620-328841701281}"/>
              </a:ext>
            </a:extLst>
          </p:cNvPr>
          <p:cNvPicPr>
            <a:picLocks noChangeAspect="1"/>
          </p:cNvPicPr>
          <p:nvPr/>
        </p:nvPicPr>
        <p:blipFill>
          <a:blip r:embed="rId3"/>
          <a:stretch>
            <a:fillRect/>
          </a:stretch>
        </p:blipFill>
        <p:spPr>
          <a:xfrm>
            <a:off x="5545867" y="4124284"/>
            <a:ext cx="848429" cy="8625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4" name="箭號: 向右 73">
            <a:extLst>
              <a:ext uri="{FF2B5EF4-FFF2-40B4-BE49-F238E27FC236}">
                <a16:creationId xmlns:a16="http://schemas.microsoft.com/office/drawing/2014/main" id="{FCE1BB0B-3B4C-4BCA-BA4A-4DDBBAC128B6}"/>
              </a:ext>
            </a:extLst>
          </p:cNvPr>
          <p:cNvSpPr/>
          <p:nvPr/>
        </p:nvSpPr>
        <p:spPr>
          <a:xfrm rot="16200000">
            <a:off x="9499176" y="3719200"/>
            <a:ext cx="595086" cy="522515"/>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457200"/>
            <a:endParaRPr lang="zh-TW" altLang="en-US">
              <a:solidFill>
                <a:prstClr val="white"/>
              </a:solidFill>
              <a:latin typeface="Calibri" panose="020F0502020204030204"/>
              <a:ea typeface="新細明體" panose="02020500000000000000" pitchFamily="18" charset="-120"/>
            </a:endParaRPr>
          </a:p>
        </p:txBody>
      </p:sp>
      <p:sp>
        <p:nvSpPr>
          <p:cNvPr id="75" name="文字方塊 74">
            <a:extLst>
              <a:ext uri="{FF2B5EF4-FFF2-40B4-BE49-F238E27FC236}">
                <a16:creationId xmlns:a16="http://schemas.microsoft.com/office/drawing/2014/main" id="{13ADDB75-704F-49A4-844E-F928D7FF0D76}"/>
              </a:ext>
            </a:extLst>
          </p:cNvPr>
          <p:cNvSpPr txBox="1"/>
          <p:nvPr/>
        </p:nvSpPr>
        <p:spPr>
          <a:xfrm>
            <a:off x="3302697" y="4741507"/>
            <a:ext cx="1517650" cy="523220"/>
          </a:xfrm>
          <a:prstGeom prst="rect">
            <a:avLst/>
          </a:prstGeom>
          <a:noFill/>
        </p:spPr>
        <p:txBody>
          <a:bodyPr wrap="square" rtlCol="0">
            <a:spAutoFit/>
          </a:bodyPr>
          <a:lstStyle/>
          <a:p>
            <a:pPr algn="ctr" defTabSz="457200"/>
            <a:r>
              <a:rPr lang="en-US" altLang="zh-TW" sz="2800" dirty="0">
                <a:solidFill>
                  <a:srgbClr val="FF0000"/>
                </a:solidFill>
                <a:latin typeface="Calibri" panose="020F0502020204030204"/>
                <a:ea typeface="新細明體" panose="02020500000000000000" pitchFamily="18" charset="-120"/>
              </a:rPr>
              <a:t>update</a:t>
            </a:r>
            <a:endParaRPr lang="zh-TW" altLang="en-US" sz="2800" dirty="0">
              <a:solidFill>
                <a:srgbClr val="FF0000"/>
              </a:solidFill>
              <a:latin typeface="Calibri" panose="020F0502020204030204"/>
              <a:ea typeface="新細明體" panose="02020500000000000000" pitchFamily="18" charset="-120"/>
            </a:endParaRPr>
          </a:p>
        </p:txBody>
      </p:sp>
      <p:sp>
        <p:nvSpPr>
          <p:cNvPr id="80" name="文字方塊 79">
            <a:extLst>
              <a:ext uri="{FF2B5EF4-FFF2-40B4-BE49-F238E27FC236}">
                <a16:creationId xmlns:a16="http://schemas.microsoft.com/office/drawing/2014/main" id="{72918DAB-1342-483B-A97A-6DB73C0833D3}"/>
              </a:ext>
            </a:extLst>
          </p:cNvPr>
          <p:cNvSpPr txBox="1"/>
          <p:nvPr/>
        </p:nvSpPr>
        <p:spPr>
          <a:xfrm>
            <a:off x="7146203" y="4747220"/>
            <a:ext cx="1517650" cy="523220"/>
          </a:xfrm>
          <a:prstGeom prst="rect">
            <a:avLst/>
          </a:prstGeom>
          <a:noFill/>
        </p:spPr>
        <p:txBody>
          <a:bodyPr wrap="square" rtlCol="0">
            <a:spAutoFit/>
          </a:bodyPr>
          <a:lstStyle/>
          <a:p>
            <a:pPr algn="ctr" defTabSz="457200"/>
            <a:r>
              <a:rPr lang="en-US" altLang="zh-TW" sz="2800" dirty="0">
                <a:solidFill>
                  <a:srgbClr val="FF0000"/>
                </a:solidFill>
                <a:latin typeface="Calibri" panose="020F0502020204030204"/>
                <a:ea typeface="新細明體" panose="02020500000000000000" pitchFamily="18" charset="-120"/>
              </a:rPr>
              <a:t>fix</a:t>
            </a:r>
            <a:endParaRPr lang="zh-TW" altLang="en-US" sz="2800" dirty="0">
              <a:solidFill>
                <a:srgbClr val="FF0000"/>
              </a:solidFill>
              <a:latin typeface="Calibri" panose="020F0502020204030204"/>
              <a:ea typeface="新細明體" panose="02020500000000000000" pitchFamily="18" charset="-120"/>
            </a:endParaRPr>
          </a:p>
        </p:txBody>
      </p:sp>
      <p:cxnSp>
        <p:nvCxnSpPr>
          <p:cNvPr id="89" name="直線接點 88">
            <a:extLst>
              <a:ext uri="{FF2B5EF4-FFF2-40B4-BE49-F238E27FC236}">
                <a16:creationId xmlns:a16="http://schemas.microsoft.com/office/drawing/2014/main" id="{A3025167-5A3D-47E3-9B40-717B4F6F75AF}"/>
              </a:ext>
            </a:extLst>
          </p:cNvPr>
          <p:cNvCxnSpPr/>
          <p:nvPr/>
        </p:nvCxnSpPr>
        <p:spPr>
          <a:xfrm>
            <a:off x="9334979" y="4345211"/>
            <a:ext cx="1020617" cy="31796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0" name="矩形 89">
            <a:extLst>
              <a:ext uri="{FF2B5EF4-FFF2-40B4-BE49-F238E27FC236}">
                <a16:creationId xmlns:a16="http://schemas.microsoft.com/office/drawing/2014/main" id="{732F62D1-551F-432F-A9A5-A1C02C34ED29}"/>
              </a:ext>
            </a:extLst>
          </p:cNvPr>
          <p:cNvSpPr/>
          <p:nvPr/>
        </p:nvSpPr>
        <p:spPr>
          <a:xfrm>
            <a:off x="2896664" y="5234357"/>
            <a:ext cx="2319354" cy="472074"/>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defTabSz="457200"/>
            <a:r>
              <a:rPr lang="en-US" altLang="zh-TW" sz="2400" dirty="0">
                <a:solidFill>
                  <a:prstClr val="white"/>
                </a:solidFill>
                <a:latin typeface="Calibri" panose="020F0502020204030204"/>
                <a:ea typeface="新細明體" panose="02020500000000000000" pitchFamily="18" charset="-120"/>
              </a:rPr>
              <a:t>Gradient Ascent</a:t>
            </a:r>
          </a:p>
        </p:txBody>
      </p:sp>
      <p:sp>
        <p:nvSpPr>
          <p:cNvPr id="91" name="文字方塊 90">
            <a:extLst>
              <a:ext uri="{FF2B5EF4-FFF2-40B4-BE49-F238E27FC236}">
                <a16:creationId xmlns:a16="http://schemas.microsoft.com/office/drawing/2014/main" id="{96D9D4D4-F7D8-4C2D-8F89-9E535FFDD687}"/>
              </a:ext>
            </a:extLst>
          </p:cNvPr>
          <p:cNvSpPr txBox="1"/>
          <p:nvPr/>
        </p:nvSpPr>
        <p:spPr>
          <a:xfrm>
            <a:off x="6742920" y="5814929"/>
            <a:ext cx="2467603" cy="523220"/>
          </a:xfrm>
          <a:prstGeom prst="rect">
            <a:avLst/>
          </a:prstGeom>
          <a:noFill/>
        </p:spPr>
        <p:txBody>
          <a:bodyPr wrap="square" rtlCol="0">
            <a:spAutoFit/>
          </a:bodyPr>
          <a:lstStyle/>
          <a:p>
            <a:pPr defTabSz="457200"/>
            <a:r>
              <a:rPr lang="en-US" altLang="zh-TW" sz="2800" b="1" i="1" u="sng" dirty="0">
                <a:solidFill>
                  <a:prstClr val="black"/>
                </a:solidFill>
                <a:latin typeface="Calibri" panose="020F0502020204030204"/>
                <a:ea typeface="新細明體" panose="02020500000000000000" pitchFamily="18" charset="-120"/>
              </a:rPr>
              <a:t>large network</a:t>
            </a:r>
            <a:endParaRPr lang="zh-TW" altLang="en-US" sz="2800" b="1" i="1" u="sng" dirty="0">
              <a:solidFill>
                <a:prstClr val="black"/>
              </a:solidFill>
              <a:latin typeface="Calibri" panose="020F0502020204030204"/>
              <a:ea typeface="新細明體" panose="02020500000000000000" pitchFamily="18" charset="-120"/>
            </a:endParaRPr>
          </a:p>
        </p:txBody>
      </p:sp>
      <p:sp>
        <p:nvSpPr>
          <p:cNvPr id="18" name="矩形 17">
            <a:extLst>
              <a:ext uri="{FF2B5EF4-FFF2-40B4-BE49-F238E27FC236}">
                <a16:creationId xmlns:a16="http://schemas.microsoft.com/office/drawing/2014/main" id="{ABB57AF0-6025-47DC-9F12-7EF49D35F9A7}"/>
              </a:ext>
            </a:extLst>
          </p:cNvPr>
          <p:cNvSpPr/>
          <p:nvPr/>
        </p:nvSpPr>
        <p:spPr>
          <a:xfrm>
            <a:off x="2761598" y="2681034"/>
            <a:ext cx="6742612" cy="523220"/>
          </a:xfrm>
          <a:prstGeom prst="rect">
            <a:avLst/>
          </a:prstGeom>
        </p:spPr>
        <p:txBody>
          <a:bodyPr wrap="square">
            <a:spAutoFit/>
          </a:bodyPr>
          <a:lstStyle/>
          <a:p>
            <a:pPr defTabSz="457200"/>
            <a:r>
              <a:rPr lang="en-US" altLang="zh-TW" sz="2800" dirty="0">
                <a:solidFill>
                  <a:prstClr val="black"/>
                </a:solidFill>
                <a:latin typeface="Calibri" panose="020F0502020204030204"/>
                <a:ea typeface="新細明體" panose="02020500000000000000" pitchFamily="18" charset="-120"/>
              </a:rPr>
              <a:t>Generator learns to “fool” the discriminator</a:t>
            </a:r>
            <a:endParaRPr lang="zh-TW" altLang="en-US" sz="2800" dirty="0">
              <a:solidFill>
                <a:prstClr val="black"/>
              </a:solidFill>
              <a:latin typeface="Calibri" panose="020F0502020204030204"/>
              <a:ea typeface="新細明體" panose="02020500000000000000" pitchFamily="18" charset="-120"/>
            </a:endParaRPr>
          </a:p>
        </p:txBody>
      </p:sp>
      <p:cxnSp>
        <p:nvCxnSpPr>
          <p:cNvPr id="33" name="直線接點 32">
            <a:extLst>
              <a:ext uri="{FF2B5EF4-FFF2-40B4-BE49-F238E27FC236}">
                <a16:creationId xmlns:a16="http://schemas.microsoft.com/office/drawing/2014/main" id="{296BF2CE-BEC7-46BA-81BD-62B636B48F87}"/>
              </a:ext>
            </a:extLst>
          </p:cNvPr>
          <p:cNvCxnSpPr>
            <a:cxnSpLocks/>
          </p:cNvCxnSpPr>
          <p:nvPr/>
        </p:nvCxnSpPr>
        <p:spPr>
          <a:xfrm>
            <a:off x="5508048" y="4119418"/>
            <a:ext cx="913993" cy="87230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86" name="圖片 85">
            <a:extLst>
              <a:ext uri="{FF2B5EF4-FFF2-40B4-BE49-F238E27FC236}">
                <a16:creationId xmlns:a16="http://schemas.microsoft.com/office/drawing/2014/main" id="{1E1EB85C-7DB5-4D59-89E6-279B5CB44E30}"/>
              </a:ext>
            </a:extLst>
          </p:cNvPr>
          <p:cNvPicPr>
            <a:picLocks noChangeAspect="1"/>
          </p:cNvPicPr>
          <p:nvPr/>
        </p:nvPicPr>
        <p:blipFill>
          <a:blip r:embed="rId4"/>
          <a:stretch>
            <a:fillRect/>
          </a:stretch>
        </p:blipFill>
        <p:spPr>
          <a:xfrm>
            <a:off x="5907597" y="4834559"/>
            <a:ext cx="799050" cy="8396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70847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9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P spid="63" grpId="0"/>
      <p:bldP spid="68" grpId="0"/>
      <p:bldP spid="74" grpId="0" animBg="1"/>
      <p:bldP spid="75" grpId="0"/>
      <p:bldP spid="80" grpId="0"/>
      <p:bldP spid="90" grpId="0" animBg="1"/>
      <p:bldP spid="91"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內容版面配置區 2"/>
              <p:cNvSpPr>
                <a:spLocks noGrp="1"/>
              </p:cNvSpPr>
              <p:nvPr>
                <p:ph idx="1"/>
              </p:nvPr>
            </p:nvSpPr>
            <p:spPr>
              <a:xfrm>
                <a:off x="2492801" y="826990"/>
                <a:ext cx="8064500" cy="5988944"/>
              </a:xfrm>
            </p:spPr>
            <p:txBody>
              <a:bodyPr>
                <a:noAutofit/>
              </a:bodyPr>
              <a:lstStyle/>
              <a:p>
                <a:r>
                  <a:rPr lang="en-US" altLang="zh-TW" sz="2400" dirty="0"/>
                  <a:t>In each training iteration:</a:t>
                </a:r>
              </a:p>
              <a:p>
                <a:pPr lvl="1"/>
                <a:r>
                  <a:rPr lang="en-US" altLang="zh-TW" dirty="0"/>
                  <a:t>Sample m examples </a:t>
                </a:r>
                <a14:m>
                  <m:oMath xmlns:m="http://schemas.openxmlformats.org/officeDocument/2006/math">
                    <m:d>
                      <m:dPr>
                        <m:begChr m:val="{"/>
                        <m:endChr m:val="}"/>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en-US" altLang="zh-TW" b="0" i="1" smtClean="0">
                                <a:latin typeface="Cambria Math" panose="02040503050406030204" pitchFamily="18" charset="0"/>
                              </a:rPr>
                              <m:t>𝑥</m:t>
                            </m:r>
                          </m:e>
                          <m:sup>
                            <m:r>
                              <a:rPr lang="en-US" altLang="zh-TW" i="1">
                                <a:latin typeface="Cambria Math" panose="02040503050406030204" pitchFamily="18" charset="0"/>
                              </a:rPr>
                              <m:t>1</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b="0" i="1" smtClean="0">
                                <a:latin typeface="Cambria Math" panose="02040503050406030204" pitchFamily="18" charset="0"/>
                              </a:rPr>
                              <m:t>𝑥</m:t>
                            </m:r>
                          </m:e>
                          <m:sup>
                            <m:r>
                              <a:rPr lang="en-US" altLang="zh-TW" i="1">
                                <a:latin typeface="Cambria Math" panose="02040503050406030204" pitchFamily="18" charset="0"/>
                              </a:rPr>
                              <m:t>2</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b="0" i="1" smtClean="0">
                                <a:latin typeface="Cambria Math" panose="02040503050406030204" pitchFamily="18" charset="0"/>
                              </a:rPr>
                              <m:t>𝑥</m:t>
                            </m:r>
                          </m:e>
                          <m:sup>
                            <m:r>
                              <a:rPr lang="en-US" altLang="zh-TW" i="1">
                                <a:latin typeface="Cambria Math" panose="02040503050406030204" pitchFamily="18" charset="0"/>
                              </a:rPr>
                              <m:t>𝑚</m:t>
                            </m:r>
                          </m:sup>
                        </m:sSup>
                      </m:e>
                    </m:d>
                  </m:oMath>
                </a14:m>
                <a:r>
                  <a:rPr lang="en-US" altLang="zh-TW" dirty="0"/>
                  <a:t> from database</a:t>
                </a:r>
              </a:p>
              <a:p>
                <a:pPr lvl="1"/>
                <a:r>
                  <a:rPr lang="en-US" altLang="zh-TW" dirty="0"/>
                  <a:t>Sample m noise samples </a:t>
                </a:r>
                <a14:m>
                  <m:oMath xmlns:m="http://schemas.openxmlformats.org/officeDocument/2006/math">
                    <m:d>
                      <m:dPr>
                        <m:begChr m:val="{"/>
                        <m:endChr m:val="}"/>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en-US" altLang="zh-TW" i="1">
                                <a:latin typeface="Cambria Math" panose="02040503050406030204" pitchFamily="18" charset="0"/>
                              </a:rPr>
                              <m:t>𝑧</m:t>
                            </m:r>
                          </m:e>
                          <m:sup>
                            <m:r>
                              <a:rPr lang="en-US" altLang="zh-TW" i="1">
                                <a:latin typeface="Cambria Math" panose="02040503050406030204" pitchFamily="18" charset="0"/>
                              </a:rPr>
                              <m:t>1</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𝑧</m:t>
                            </m:r>
                          </m:e>
                          <m:sup>
                            <m:r>
                              <a:rPr lang="en-US" altLang="zh-TW" i="1">
                                <a:latin typeface="Cambria Math" panose="02040503050406030204" pitchFamily="18" charset="0"/>
                              </a:rPr>
                              <m:t>2</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𝑧</m:t>
                            </m:r>
                          </m:e>
                          <m:sup>
                            <m:r>
                              <a:rPr lang="en-US" altLang="zh-TW" i="1">
                                <a:latin typeface="Cambria Math" panose="02040503050406030204" pitchFamily="18" charset="0"/>
                              </a:rPr>
                              <m:t>𝑚</m:t>
                            </m:r>
                          </m:sup>
                        </m:sSup>
                      </m:e>
                    </m:d>
                  </m:oMath>
                </a14:m>
                <a:r>
                  <a:rPr lang="en-US" altLang="zh-TW" dirty="0"/>
                  <a:t> from a distribution</a:t>
                </a:r>
              </a:p>
              <a:p>
                <a:pPr lvl="1"/>
                <a:r>
                  <a:rPr lang="en-US" altLang="zh-TW" dirty="0"/>
                  <a:t>Obtaining generated data </a:t>
                </a:r>
                <a14:m>
                  <m:oMath xmlns:m="http://schemas.openxmlformats.org/officeDocument/2006/math">
                    <m:d>
                      <m:dPr>
                        <m:begChr m:val="{"/>
                        <m:endChr m:val="}"/>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e>
                          <m:sup>
                            <m:r>
                              <a:rPr lang="en-US" altLang="zh-TW" i="1">
                                <a:latin typeface="Cambria Math" panose="02040503050406030204" pitchFamily="18" charset="0"/>
                              </a:rPr>
                              <m:t>1</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e>
                          <m:sup>
                            <m:r>
                              <a:rPr lang="en-US" altLang="zh-TW" i="1">
                                <a:latin typeface="Cambria Math" panose="02040503050406030204" pitchFamily="18" charset="0"/>
                              </a:rPr>
                              <m:t>2</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e>
                          <m:sup>
                            <m:r>
                              <a:rPr lang="en-US" altLang="zh-TW" i="1">
                                <a:latin typeface="Cambria Math" panose="02040503050406030204" pitchFamily="18" charset="0"/>
                              </a:rPr>
                              <m:t>𝑚</m:t>
                            </m:r>
                          </m:sup>
                        </m:sSup>
                      </m:e>
                    </m:d>
                  </m:oMath>
                </a14:m>
                <a:r>
                  <a:rPr lang="en-US" altLang="zh-TW" dirty="0"/>
                  <a:t>, </a:t>
                </a:r>
                <a14:m>
                  <m:oMath xmlns:m="http://schemas.openxmlformats.org/officeDocument/2006/math">
                    <m:sSup>
                      <m:sSupPr>
                        <m:ctrlPr>
                          <a:rPr lang="en-US" altLang="zh-TW" i="1">
                            <a:latin typeface="Cambria Math" panose="02040503050406030204" pitchFamily="18" charset="0"/>
                          </a:rPr>
                        </m:ctrlPr>
                      </m:sSupPr>
                      <m:e>
                        <m:acc>
                          <m:accPr>
                            <m:chr m:val="̃"/>
                            <m:ctrlPr>
                              <a:rPr lang="en-US" altLang="zh-TW" i="1">
                                <a:latin typeface="Cambria Math" panose="02040503050406030204" pitchFamily="18" charset="0"/>
                              </a:rPr>
                            </m:ctrlPr>
                          </m:accPr>
                          <m:e>
                            <m:r>
                              <a:rPr lang="en-US" altLang="zh-TW" i="1">
                                <a:latin typeface="Cambria Math" panose="02040503050406030204" pitchFamily="18" charset="0"/>
                              </a:rPr>
                              <m:t>𝑥</m:t>
                            </m:r>
                          </m:e>
                        </m:acc>
                      </m:e>
                      <m:sup>
                        <m:r>
                          <a:rPr lang="en-US" altLang="zh-TW" i="1">
                            <a:latin typeface="Cambria Math" panose="02040503050406030204" pitchFamily="18" charset="0"/>
                          </a:rPr>
                          <m:t>𝑖</m:t>
                        </m:r>
                      </m:sup>
                    </m:sSup>
                    <m:r>
                      <a:rPr lang="en-US" altLang="zh-TW" b="0" i="1" smtClean="0">
                        <a:latin typeface="Cambria Math" panose="02040503050406030204" pitchFamily="18" charset="0"/>
                      </a:rPr>
                      <m:t>=</m:t>
                    </m:r>
                    <m:r>
                      <a:rPr lang="en-US" altLang="zh-TW" b="0" i="1" smtClean="0">
                        <a:latin typeface="Cambria Math" panose="02040503050406030204" pitchFamily="18" charset="0"/>
                      </a:rPr>
                      <m:t>𝐺</m:t>
                    </m:r>
                    <m:d>
                      <m:dPr>
                        <m:ctrlPr>
                          <a:rPr lang="en-US" altLang="zh-TW" b="0" i="1" smtClean="0">
                            <a:latin typeface="Cambria Math" panose="02040503050406030204" pitchFamily="18" charset="0"/>
                          </a:rPr>
                        </m:ctrlPr>
                      </m:dPr>
                      <m:e>
                        <m:sSup>
                          <m:sSupPr>
                            <m:ctrlPr>
                              <a:rPr lang="en-US" altLang="zh-TW" i="1">
                                <a:latin typeface="Cambria Math" panose="02040503050406030204" pitchFamily="18" charset="0"/>
                              </a:rPr>
                            </m:ctrlPr>
                          </m:sSupPr>
                          <m:e>
                            <m:r>
                              <a:rPr lang="en-US" altLang="zh-TW" i="1">
                                <a:latin typeface="Cambria Math" panose="02040503050406030204" pitchFamily="18" charset="0"/>
                              </a:rPr>
                              <m:t>𝑧</m:t>
                            </m:r>
                          </m:e>
                          <m:sup>
                            <m:r>
                              <a:rPr lang="en-US" altLang="zh-TW" b="0" i="1" smtClean="0">
                                <a:latin typeface="Cambria Math" panose="02040503050406030204" pitchFamily="18" charset="0"/>
                              </a:rPr>
                              <m:t>𝑖</m:t>
                            </m:r>
                          </m:sup>
                        </m:sSup>
                      </m:e>
                    </m:d>
                  </m:oMath>
                </a14:m>
                <a:endParaRPr lang="en-US" altLang="zh-TW" dirty="0"/>
              </a:p>
              <a:p>
                <a:pPr lvl="1"/>
                <a:r>
                  <a:rPr lang="en-US" altLang="zh-TW" dirty="0"/>
                  <a:t>Update discriminator parameters </a:t>
                </a:r>
                <a14:m>
                  <m:oMath xmlns:m="http://schemas.openxmlformats.org/officeDocument/2006/math">
                    <m:sSub>
                      <m:sSubPr>
                        <m:ctrlPr>
                          <a:rPr lang="en-US" altLang="zh-TW" i="1" smtClean="0">
                            <a:latin typeface="Cambria Math" panose="02040503050406030204" pitchFamily="18" charset="0"/>
                          </a:rPr>
                        </m:ctrlPr>
                      </m:sSubPr>
                      <m:e>
                        <m:r>
                          <a:rPr lang="zh-TW" altLang="en-US" i="1" smtClean="0">
                            <a:latin typeface="Cambria Math" panose="02040503050406030204" pitchFamily="18" charset="0"/>
                          </a:rPr>
                          <m:t>𝜃</m:t>
                        </m:r>
                      </m:e>
                      <m:sub>
                        <m:r>
                          <a:rPr lang="en-US" altLang="zh-TW" b="0" i="1" smtClean="0">
                            <a:latin typeface="Cambria Math" panose="02040503050406030204" pitchFamily="18" charset="0"/>
                          </a:rPr>
                          <m:t>𝑑</m:t>
                        </m:r>
                      </m:sub>
                    </m:sSub>
                  </m:oMath>
                </a14:m>
                <a:r>
                  <a:rPr lang="en-US" altLang="zh-TW" dirty="0"/>
                  <a:t> to maximize </a:t>
                </a:r>
              </a:p>
              <a:p>
                <a:pPr lvl="2"/>
                <a14:m>
                  <m:oMath xmlns:m="http://schemas.openxmlformats.org/officeDocument/2006/math">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𝑉</m:t>
                        </m:r>
                      </m:e>
                    </m:acc>
                    <m:r>
                      <a:rPr lang="en-US" altLang="zh-TW" sz="2400" i="1">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𝑚</m:t>
                        </m:r>
                      </m:den>
                    </m:f>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𝑖</m:t>
                        </m:r>
                        <m:r>
                          <a:rPr lang="en-US" altLang="zh-TW" sz="2400" i="1">
                            <a:latin typeface="Cambria Math" panose="02040503050406030204" pitchFamily="18" charset="0"/>
                          </a:rPr>
                          <m:t>=1</m:t>
                        </m:r>
                      </m:sub>
                      <m:sup>
                        <m:r>
                          <a:rPr lang="en-US" altLang="zh-TW" sz="2400" i="1">
                            <a:latin typeface="Cambria Math" panose="02040503050406030204" pitchFamily="18" charset="0"/>
                          </a:rPr>
                          <m:t>𝑚</m:t>
                        </m:r>
                      </m:sup>
                      <m:e>
                        <m:r>
                          <a:rPr lang="en-US" altLang="zh-TW" sz="2400" i="1">
                            <a:latin typeface="Cambria Math" panose="02040503050406030204" pitchFamily="18" charset="0"/>
                          </a:rPr>
                          <m:t>𝑙𝑜𝑔𝐷</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𝑖</m:t>
                                </m:r>
                              </m:sup>
                            </m:sSup>
                          </m:e>
                        </m:d>
                      </m:e>
                    </m:nary>
                    <m:r>
                      <a:rPr lang="en-US" altLang="zh-TW" sz="2400" i="1">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𝑚</m:t>
                        </m:r>
                      </m:den>
                    </m:f>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𝑖</m:t>
                        </m:r>
                        <m:r>
                          <a:rPr lang="en-US" altLang="zh-TW" sz="2400" i="1">
                            <a:latin typeface="Cambria Math" panose="02040503050406030204" pitchFamily="18" charset="0"/>
                          </a:rPr>
                          <m:t>=1</m:t>
                        </m:r>
                      </m:sub>
                      <m:sup>
                        <m:r>
                          <a:rPr lang="en-US" altLang="zh-TW" sz="2400" i="1">
                            <a:latin typeface="Cambria Math" panose="02040503050406030204" pitchFamily="18" charset="0"/>
                          </a:rPr>
                          <m:t>𝑚</m:t>
                        </m:r>
                      </m:sup>
                      <m:e>
                        <m:r>
                          <a:rPr lang="en-US" altLang="zh-TW" sz="2400" i="1">
                            <a:latin typeface="Cambria Math" panose="02040503050406030204" pitchFamily="18" charset="0"/>
                          </a:rPr>
                          <m:t>𝑙𝑜𝑔</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r>
                              <a:rPr lang="en-US" altLang="zh-TW" sz="2400" i="1">
                                <a:latin typeface="Cambria Math" panose="02040503050406030204" pitchFamily="18" charset="0"/>
                              </a:rPr>
                              <m:t>𝐷</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𝑥</m:t>
                                        </m:r>
                                      </m:e>
                                    </m:acc>
                                  </m:e>
                                  <m:sup>
                                    <m:r>
                                      <a:rPr lang="en-US" altLang="zh-TW" sz="2400" i="1">
                                        <a:latin typeface="Cambria Math" panose="02040503050406030204" pitchFamily="18" charset="0"/>
                                      </a:rPr>
                                      <m:t>𝑖</m:t>
                                    </m:r>
                                  </m:sup>
                                </m:sSup>
                              </m:e>
                            </m:d>
                          </m:e>
                        </m:d>
                      </m:e>
                    </m:nary>
                  </m:oMath>
                </a14:m>
                <a:endParaRPr lang="en-US" altLang="zh-TW" sz="2400" dirty="0"/>
              </a:p>
              <a:p>
                <a:pPr lvl="2"/>
                <a14:m>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i="1">
                            <a:latin typeface="Cambria Math" panose="02040503050406030204" pitchFamily="18" charset="0"/>
                          </a:rPr>
                          <m:t>𝑑</m:t>
                        </m:r>
                      </m:sub>
                    </m:sSub>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i="1">
                            <a:latin typeface="Cambria Math" panose="02040503050406030204" pitchFamily="18" charset="0"/>
                          </a:rPr>
                          <m:t>𝑑</m:t>
                        </m:r>
                      </m:sub>
                    </m:sSub>
                    <m:r>
                      <a:rPr lang="en-US" altLang="zh-TW" sz="2400" i="1">
                        <a:latin typeface="Cambria Math" panose="02040503050406030204" pitchFamily="18" charset="0"/>
                      </a:rPr>
                      <m:t>+</m:t>
                    </m:r>
                    <m:r>
                      <a:rPr lang="zh-TW" altLang="en-US" sz="2400" i="1">
                        <a:latin typeface="Cambria Math" panose="02040503050406030204" pitchFamily="18" charset="0"/>
                      </a:rPr>
                      <m:t>𝜂𝛻</m:t>
                    </m:r>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𝑉</m:t>
                        </m:r>
                      </m:e>
                    </m:acc>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i="1">
                                <a:latin typeface="Cambria Math" panose="02040503050406030204" pitchFamily="18" charset="0"/>
                              </a:rPr>
                              <m:t>𝑑</m:t>
                            </m:r>
                          </m:sub>
                        </m:sSub>
                      </m:e>
                    </m:d>
                  </m:oMath>
                </a14:m>
                <a:endParaRPr lang="en-US" altLang="zh-TW" sz="2400" dirty="0"/>
              </a:p>
              <a:p>
                <a:pPr lvl="1"/>
                <a:r>
                  <a:rPr lang="en-US" altLang="zh-TW" dirty="0"/>
                  <a:t>Sample m noise samples</a:t>
                </a:r>
                <a14:m>
                  <m:oMath xmlns:m="http://schemas.openxmlformats.org/officeDocument/2006/math">
                    <m:d>
                      <m:dPr>
                        <m:begChr m:val="{"/>
                        <m:endChr m:val="}"/>
                        <m:ctrlPr>
                          <a:rPr lang="en-US" altLang="zh-TW" i="1">
                            <a:latin typeface="Cambria Math" panose="02040503050406030204" pitchFamily="18" charset="0"/>
                          </a:rPr>
                        </m:ctrlPr>
                      </m:dPr>
                      <m:e>
                        <m:sSup>
                          <m:sSupPr>
                            <m:ctrlPr>
                              <a:rPr lang="en-US" altLang="zh-TW" i="1">
                                <a:latin typeface="Cambria Math" panose="02040503050406030204" pitchFamily="18" charset="0"/>
                              </a:rPr>
                            </m:ctrlPr>
                          </m:sSupPr>
                          <m:e>
                            <m:r>
                              <a:rPr lang="en-US" altLang="zh-TW" i="1">
                                <a:latin typeface="Cambria Math" panose="02040503050406030204" pitchFamily="18" charset="0"/>
                              </a:rPr>
                              <m:t>𝑧</m:t>
                            </m:r>
                          </m:e>
                          <m:sup>
                            <m:r>
                              <a:rPr lang="en-US" altLang="zh-TW" i="1">
                                <a:latin typeface="Cambria Math" panose="02040503050406030204" pitchFamily="18" charset="0"/>
                              </a:rPr>
                              <m:t>1</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𝑧</m:t>
                            </m:r>
                          </m:e>
                          <m:sup>
                            <m:r>
                              <a:rPr lang="en-US" altLang="zh-TW" i="1">
                                <a:latin typeface="Cambria Math" panose="02040503050406030204" pitchFamily="18" charset="0"/>
                              </a:rPr>
                              <m:t>2</m:t>
                            </m:r>
                          </m:sup>
                        </m:sSup>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i="1">
                                <a:latin typeface="Cambria Math" panose="02040503050406030204" pitchFamily="18" charset="0"/>
                              </a:rPr>
                              <m:t>𝑧</m:t>
                            </m:r>
                          </m:e>
                          <m:sup>
                            <m:r>
                              <a:rPr lang="en-US" altLang="zh-TW" i="1">
                                <a:latin typeface="Cambria Math" panose="02040503050406030204" pitchFamily="18" charset="0"/>
                              </a:rPr>
                              <m:t>𝑚</m:t>
                            </m:r>
                          </m:sup>
                        </m:sSup>
                      </m:e>
                    </m:d>
                  </m:oMath>
                </a14:m>
                <a:r>
                  <a:rPr lang="en-US" altLang="zh-TW" dirty="0"/>
                  <a:t> from a distribution</a:t>
                </a:r>
              </a:p>
              <a:p>
                <a:pPr lvl="1"/>
                <a:r>
                  <a:rPr lang="en-US" altLang="zh-TW" dirty="0"/>
                  <a:t>Update generator parameters </a:t>
                </a:r>
                <a14:m>
                  <m:oMath xmlns:m="http://schemas.openxmlformats.org/officeDocument/2006/math">
                    <m:sSub>
                      <m:sSubPr>
                        <m:ctrlPr>
                          <a:rPr lang="en-US" altLang="zh-TW" i="1">
                            <a:latin typeface="Cambria Math" panose="02040503050406030204" pitchFamily="18" charset="0"/>
                          </a:rPr>
                        </m:ctrlPr>
                      </m:sSubPr>
                      <m:e>
                        <m:r>
                          <a:rPr lang="zh-TW" altLang="en-US" i="1">
                            <a:latin typeface="Cambria Math" panose="02040503050406030204" pitchFamily="18" charset="0"/>
                          </a:rPr>
                          <m:t>𝜃</m:t>
                        </m:r>
                      </m:e>
                      <m:sub>
                        <m:r>
                          <a:rPr lang="en-US" altLang="zh-TW" b="0" i="1" smtClean="0">
                            <a:latin typeface="Cambria Math" panose="02040503050406030204" pitchFamily="18" charset="0"/>
                          </a:rPr>
                          <m:t>𝑔</m:t>
                        </m:r>
                      </m:sub>
                    </m:sSub>
                  </m:oMath>
                </a14:m>
                <a:r>
                  <a:rPr lang="en-US" altLang="zh-TW" dirty="0"/>
                  <a:t> to maximize</a:t>
                </a:r>
              </a:p>
              <a:p>
                <a:pPr lvl="2"/>
                <a14:m>
                  <m:oMath xmlns:m="http://schemas.openxmlformats.org/officeDocument/2006/math">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𝑉</m:t>
                        </m:r>
                      </m:e>
                    </m:acc>
                    <m:r>
                      <a:rPr lang="en-US" altLang="zh-TW" sz="2400" i="1">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𝑚</m:t>
                        </m:r>
                      </m:den>
                    </m:f>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𝑖</m:t>
                        </m:r>
                        <m:r>
                          <a:rPr lang="en-US" altLang="zh-TW" sz="2400" i="1">
                            <a:latin typeface="Cambria Math" panose="02040503050406030204" pitchFamily="18" charset="0"/>
                          </a:rPr>
                          <m:t>=1</m:t>
                        </m:r>
                      </m:sub>
                      <m:sup>
                        <m:r>
                          <a:rPr lang="en-US" altLang="zh-TW" sz="2400" i="1">
                            <a:latin typeface="Cambria Math" panose="02040503050406030204" pitchFamily="18" charset="0"/>
                          </a:rPr>
                          <m:t>𝑚</m:t>
                        </m:r>
                      </m:sup>
                      <m:e>
                        <m:r>
                          <a:rPr lang="en-US" altLang="zh-TW" sz="2400" i="1">
                            <a:latin typeface="Cambria Math" panose="02040503050406030204" pitchFamily="18" charset="0"/>
                          </a:rPr>
                          <m:t>𝑙𝑜𝑔</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𝐷</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𝐺</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𝑖</m:t>
                                        </m:r>
                                      </m:sup>
                                    </m:sSup>
                                  </m:e>
                                </m:d>
                              </m:e>
                            </m:d>
                          </m:e>
                        </m:d>
                      </m:e>
                    </m:nary>
                  </m:oMath>
                </a14:m>
                <a:endParaRPr lang="en-US" altLang="zh-TW" sz="2400" dirty="0"/>
              </a:p>
              <a:p>
                <a:pPr lvl="2"/>
                <a14:m>
                  <m:oMath xmlns:m="http://schemas.openxmlformats.org/officeDocument/2006/math">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i="1">
                            <a:latin typeface="Cambria Math" panose="02040503050406030204" pitchFamily="18" charset="0"/>
                          </a:rPr>
                          <m:t>𝑔</m:t>
                        </m:r>
                      </m:sub>
                    </m:sSub>
                    <m:r>
                      <a:rPr lang="en-US" altLang="zh-TW" sz="2400" i="1">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i="1">
                            <a:latin typeface="Cambria Math" panose="02040503050406030204" pitchFamily="18" charset="0"/>
                          </a:rPr>
                          <m:t>𝑔</m:t>
                        </m:r>
                      </m:sub>
                    </m:sSub>
                    <m:r>
                      <a:rPr lang="en-US" altLang="zh-TW" sz="2400" i="1">
                        <a:latin typeface="Cambria Math" panose="02040503050406030204" pitchFamily="18" charset="0"/>
                      </a:rPr>
                      <m:t>+</m:t>
                    </m:r>
                    <m:r>
                      <a:rPr lang="zh-TW" altLang="en-US" sz="2400" i="1">
                        <a:latin typeface="Cambria Math" panose="02040503050406030204" pitchFamily="18" charset="0"/>
                      </a:rPr>
                      <m:t>𝜂𝛻</m:t>
                    </m:r>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𝑉</m:t>
                        </m:r>
                      </m:e>
                    </m:acc>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𝜃</m:t>
                            </m:r>
                          </m:e>
                          <m:sub>
                            <m:r>
                              <a:rPr lang="en-US" altLang="zh-TW" sz="2400" i="1">
                                <a:latin typeface="Cambria Math" panose="02040503050406030204" pitchFamily="18" charset="0"/>
                              </a:rPr>
                              <m:t>𝑔</m:t>
                            </m:r>
                          </m:sub>
                        </m:sSub>
                      </m:e>
                    </m:d>
                  </m:oMath>
                </a14:m>
                <a:endParaRPr lang="en-US" altLang="zh-TW" sz="2400" dirty="0"/>
              </a:p>
              <a:p>
                <a:pPr lvl="2"/>
                <a:endParaRPr lang="zh-TW" altLang="en-US" sz="2400" dirty="0"/>
              </a:p>
            </p:txBody>
          </p:sp>
        </mc:Choice>
        <mc:Fallback>
          <p:sp>
            <p:nvSpPr>
              <p:cNvPr id="3" name="內容版面配置區 2"/>
              <p:cNvSpPr>
                <a:spLocks noGrp="1" noRot="1" noChangeAspect="1" noMove="1" noResize="1" noEditPoints="1" noAdjustHandles="1" noChangeArrowheads="1" noChangeShapeType="1" noTextEdit="1"/>
              </p:cNvSpPr>
              <p:nvPr>
                <p:ph idx="1"/>
              </p:nvPr>
            </p:nvSpPr>
            <p:spPr>
              <a:xfrm>
                <a:off x="2492801" y="826990"/>
                <a:ext cx="8064500" cy="5988944"/>
              </a:xfrm>
              <a:blipFill>
                <a:blip r:embed="rId3"/>
                <a:stretch>
                  <a:fillRect l="-1058" t="-1426"/>
                </a:stretch>
              </a:blipFill>
            </p:spPr>
            <p:txBody>
              <a:bodyPr/>
              <a:lstStyle/>
              <a:p>
                <a:r>
                  <a:rPr lang="en-US">
                    <a:noFill/>
                  </a:rPr>
                  <a:t> </a:t>
                </a:r>
              </a:p>
            </p:txBody>
          </p:sp>
        </mc:Fallback>
      </mc:AlternateContent>
      <p:sp>
        <p:nvSpPr>
          <p:cNvPr id="7" name="文字方塊 6"/>
          <p:cNvSpPr txBox="1"/>
          <p:nvPr/>
        </p:nvSpPr>
        <p:spPr>
          <a:xfrm>
            <a:off x="1817308" y="96181"/>
            <a:ext cx="3924272" cy="584775"/>
          </a:xfrm>
          <a:prstGeom prst="rect">
            <a:avLst/>
          </a:prstGeom>
          <a:noFill/>
        </p:spPr>
        <p:txBody>
          <a:bodyPr wrap="square" rtlCol="0">
            <a:spAutoFit/>
          </a:bodyPr>
          <a:lstStyle/>
          <a:p>
            <a:pPr defTabSz="457200"/>
            <a:r>
              <a:rPr lang="en-US" altLang="zh-TW" sz="3200" b="1" i="1" u="sng" dirty="0">
                <a:solidFill>
                  <a:prstClr val="black"/>
                </a:solidFill>
                <a:latin typeface="Calibri" panose="020F0502020204030204"/>
                <a:ea typeface="新細明體" panose="02020500000000000000" pitchFamily="18" charset="-120"/>
              </a:rPr>
              <a:t>Algorithm</a:t>
            </a:r>
            <a:endParaRPr lang="zh-TW" altLang="en-US" sz="3200" b="1" i="1" u="sng" dirty="0">
              <a:solidFill>
                <a:prstClr val="black"/>
              </a:solidFill>
              <a:latin typeface="Calibri" panose="020F0502020204030204"/>
              <a:ea typeface="新細明體" panose="02020500000000000000" pitchFamily="18" charset="-120"/>
            </a:endParaRPr>
          </a:p>
        </p:txBody>
      </p:sp>
      <p:sp>
        <p:nvSpPr>
          <p:cNvPr id="8" name="矩形 7"/>
          <p:cNvSpPr/>
          <p:nvPr/>
        </p:nvSpPr>
        <p:spPr>
          <a:xfrm>
            <a:off x="2940420" y="1194374"/>
            <a:ext cx="7117981" cy="2956713"/>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TW" altLang="en-US">
              <a:solidFill>
                <a:prstClr val="white"/>
              </a:solidFill>
              <a:latin typeface="Calibri" panose="020F0502020204030204"/>
              <a:ea typeface="新細明體" panose="02020500000000000000" pitchFamily="18" charset="-120"/>
            </a:endParaRPr>
          </a:p>
        </p:txBody>
      </p:sp>
      <p:sp>
        <p:nvSpPr>
          <p:cNvPr id="11" name="文字方塊 10"/>
          <p:cNvSpPr txBox="1"/>
          <p:nvPr/>
        </p:nvSpPr>
        <p:spPr>
          <a:xfrm>
            <a:off x="1524000" y="2257231"/>
            <a:ext cx="1425110" cy="830997"/>
          </a:xfrm>
          <a:prstGeom prst="rect">
            <a:avLst/>
          </a:prstGeom>
          <a:noFill/>
        </p:spPr>
        <p:txBody>
          <a:bodyPr wrap="square" rtlCol="0">
            <a:spAutoFit/>
          </a:bodyPr>
          <a:lstStyle/>
          <a:p>
            <a:pPr algn="ctr" defTabSz="457200"/>
            <a:r>
              <a:rPr lang="en-US" altLang="zh-TW" sz="2400" dirty="0">
                <a:solidFill>
                  <a:srgbClr val="0070C0"/>
                </a:solidFill>
                <a:latin typeface="Calibri" panose="020F0502020204030204"/>
                <a:ea typeface="新細明體" panose="02020500000000000000" pitchFamily="18" charset="-120"/>
              </a:rPr>
              <a:t>Learning </a:t>
            </a:r>
          </a:p>
          <a:p>
            <a:pPr algn="ctr" defTabSz="457200"/>
            <a:r>
              <a:rPr lang="en-US" altLang="zh-TW" sz="2400" dirty="0">
                <a:solidFill>
                  <a:srgbClr val="0070C0"/>
                </a:solidFill>
                <a:latin typeface="Calibri" panose="020F0502020204030204"/>
                <a:ea typeface="新細明體" panose="02020500000000000000" pitchFamily="18" charset="-120"/>
              </a:rPr>
              <a:t>D</a:t>
            </a:r>
            <a:endParaRPr lang="zh-TW" altLang="en-US" sz="2400" dirty="0">
              <a:solidFill>
                <a:srgbClr val="0070C0"/>
              </a:solidFill>
              <a:latin typeface="Calibri" panose="020F0502020204030204"/>
              <a:ea typeface="新細明體" panose="02020500000000000000" pitchFamily="18" charset="-120"/>
            </a:endParaRPr>
          </a:p>
        </p:txBody>
      </p:sp>
      <p:sp>
        <p:nvSpPr>
          <p:cNvPr id="13" name="矩形 12"/>
          <p:cNvSpPr/>
          <p:nvPr/>
        </p:nvSpPr>
        <p:spPr>
          <a:xfrm>
            <a:off x="2949111" y="4170585"/>
            <a:ext cx="7117982" cy="228255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TW" altLang="en-US">
              <a:solidFill>
                <a:prstClr val="white"/>
              </a:solidFill>
              <a:latin typeface="Calibri" panose="020F0502020204030204"/>
              <a:ea typeface="新細明體" panose="02020500000000000000" pitchFamily="18" charset="-120"/>
            </a:endParaRPr>
          </a:p>
        </p:txBody>
      </p:sp>
      <p:sp>
        <p:nvSpPr>
          <p:cNvPr id="14" name="文字方塊 13"/>
          <p:cNvSpPr txBox="1"/>
          <p:nvPr/>
        </p:nvSpPr>
        <p:spPr>
          <a:xfrm>
            <a:off x="1524000" y="4896365"/>
            <a:ext cx="1425110" cy="830997"/>
          </a:xfrm>
          <a:prstGeom prst="rect">
            <a:avLst/>
          </a:prstGeom>
          <a:noFill/>
        </p:spPr>
        <p:txBody>
          <a:bodyPr wrap="square" rtlCol="0">
            <a:spAutoFit/>
          </a:bodyPr>
          <a:lstStyle/>
          <a:p>
            <a:pPr algn="ctr" defTabSz="457200"/>
            <a:r>
              <a:rPr lang="en-US" altLang="zh-TW" sz="2400" dirty="0">
                <a:solidFill>
                  <a:srgbClr val="FF0000"/>
                </a:solidFill>
                <a:latin typeface="Calibri" panose="020F0502020204030204"/>
                <a:ea typeface="新細明體" panose="02020500000000000000" pitchFamily="18" charset="-120"/>
              </a:rPr>
              <a:t>Learning </a:t>
            </a:r>
          </a:p>
          <a:p>
            <a:pPr algn="ctr" defTabSz="457200"/>
            <a:r>
              <a:rPr lang="en-US" altLang="zh-TW" sz="2400" dirty="0">
                <a:solidFill>
                  <a:srgbClr val="FF0000"/>
                </a:solidFill>
                <a:latin typeface="Calibri" panose="020F0502020204030204"/>
                <a:ea typeface="新細明體" panose="02020500000000000000" pitchFamily="18" charset="-120"/>
              </a:rPr>
              <a:t>G</a:t>
            </a:r>
            <a:endParaRPr lang="zh-TW" altLang="en-US" sz="2400" dirty="0">
              <a:solidFill>
                <a:srgbClr val="FF0000"/>
              </a:solidFill>
              <a:latin typeface="Calibri" panose="020F0502020204030204"/>
              <a:ea typeface="新細明體" panose="02020500000000000000" pitchFamily="18" charset="-120"/>
            </a:endParaRPr>
          </a:p>
        </p:txBody>
      </p:sp>
      <mc:AlternateContent xmlns:mc="http://schemas.openxmlformats.org/markup-compatibility/2006" xmlns:a14="http://schemas.microsoft.com/office/drawing/2010/main">
        <mc:Choice Requires="a14">
          <p:sp>
            <p:nvSpPr>
              <p:cNvPr id="5" name="文字方塊 4"/>
              <p:cNvSpPr txBox="1"/>
              <p:nvPr/>
            </p:nvSpPr>
            <p:spPr>
              <a:xfrm>
                <a:off x="3781755" y="189217"/>
                <a:ext cx="3919651" cy="491738"/>
              </a:xfrm>
              <a:prstGeom prst="rect">
                <a:avLst/>
              </a:prstGeom>
              <a:noFill/>
            </p:spPr>
            <p:txBody>
              <a:bodyPr wrap="square" rtlCol="0">
                <a:spAutoFit/>
              </a:bodyPr>
              <a:lstStyle/>
              <a:p>
                <a:pPr defTabSz="457200"/>
                <a:r>
                  <a:rPr lang="en-US" altLang="zh-TW" sz="2400" dirty="0">
                    <a:solidFill>
                      <a:prstClr val="black"/>
                    </a:solidFill>
                    <a:latin typeface="Calibri" panose="020F0502020204030204"/>
                    <a:ea typeface="新細明體" panose="02020500000000000000" pitchFamily="18" charset="-120"/>
                  </a:rPr>
                  <a:t>Initialize </a:t>
                </a:r>
                <a14:m>
                  <m:oMath xmlns:m="http://schemas.openxmlformats.org/officeDocument/2006/math">
                    <m:sSub>
                      <m:sSubPr>
                        <m:ctrlPr>
                          <a:rPr lang="en-US" altLang="zh-TW" sz="2400" i="1">
                            <a:solidFill>
                              <a:prstClr val="black"/>
                            </a:solidFill>
                            <a:latin typeface="Cambria Math" panose="02040503050406030204" pitchFamily="18" charset="0"/>
                          </a:rPr>
                        </m:ctrlPr>
                      </m:sSubPr>
                      <m:e>
                        <m:r>
                          <a:rPr lang="zh-TW" altLang="en-US" sz="2400" i="1">
                            <a:solidFill>
                              <a:prstClr val="black"/>
                            </a:solidFill>
                            <a:latin typeface="Cambria Math" panose="02040503050406030204" pitchFamily="18" charset="0"/>
                          </a:rPr>
                          <m:t>𝜃</m:t>
                        </m:r>
                      </m:e>
                      <m:sub>
                        <m:r>
                          <a:rPr lang="en-US" altLang="zh-TW" sz="2400" i="1">
                            <a:solidFill>
                              <a:prstClr val="black"/>
                            </a:solidFill>
                            <a:latin typeface="Cambria Math" panose="02040503050406030204" pitchFamily="18" charset="0"/>
                          </a:rPr>
                          <m:t>𝑑</m:t>
                        </m:r>
                      </m:sub>
                    </m:sSub>
                  </m:oMath>
                </a14:m>
                <a:r>
                  <a:rPr lang="en-US" altLang="zh-TW" sz="2400" dirty="0">
                    <a:solidFill>
                      <a:prstClr val="black"/>
                    </a:solidFill>
                    <a:latin typeface="Calibri" panose="020F0502020204030204"/>
                    <a:ea typeface="新細明體" panose="02020500000000000000" pitchFamily="18" charset="-120"/>
                  </a:rPr>
                  <a:t> for D and </a:t>
                </a:r>
                <a14:m>
                  <m:oMath xmlns:m="http://schemas.openxmlformats.org/officeDocument/2006/math">
                    <m:sSub>
                      <m:sSubPr>
                        <m:ctrlPr>
                          <a:rPr lang="en-US" altLang="zh-TW" sz="2400" i="1">
                            <a:solidFill>
                              <a:prstClr val="black"/>
                            </a:solidFill>
                            <a:latin typeface="Cambria Math" panose="02040503050406030204" pitchFamily="18" charset="0"/>
                          </a:rPr>
                        </m:ctrlPr>
                      </m:sSubPr>
                      <m:e>
                        <m:r>
                          <a:rPr lang="zh-TW" altLang="en-US" sz="2400" i="1">
                            <a:solidFill>
                              <a:prstClr val="black"/>
                            </a:solidFill>
                            <a:latin typeface="Cambria Math" panose="02040503050406030204" pitchFamily="18" charset="0"/>
                          </a:rPr>
                          <m:t>𝜃</m:t>
                        </m:r>
                      </m:e>
                      <m:sub>
                        <m:r>
                          <a:rPr lang="en-US" altLang="zh-TW" sz="2400" i="1">
                            <a:solidFill>
                              <a:prstClr val="black"/>
                            </a:solidFill>
                            <a:latin typeface="Cambria Math" panose="02040503050406030204" pitchFamily="18" charset="0"/>
                          </a:rPr>
                          <m:t>𝑔</m:t>
                        </m:r>
                      </m:sub>
                    </m:sSub>
                  </m:oMath>
                </a14:m>
                <a:r>
                  <a:rPr lang="zh-TW" altLang="en-US" sz="2400" dirty="0">
                    <a:solidFill>
                      <a:prstClr val="black"/>
                    </a:solidFill>
                    <a:latin typeface="Calibri" panose="020F0502020204030204"/>
                    <a:ea typeface="新細明體" panose="02020500000000000000" pitchFamily="18" charset="-120"/>
                  </a:rPr>
                  <a:t> </a:t>
                </a:r>
                <a:r>
                  <a:rPr lang="en-US" altLang="zh-TW" sz="2400" dirty="0">
                    <a:solidFill>
                      <a:prstClr val="black"/>
                    </a:solidFill>
                    <a:latin typeface="Calibri" panose="020F0502020204030204"/>
                    <a:ea typeface="新細明體" panose="02020500000000000000" pitchFamily="18" charset="-120"/>
                  </a:rPr>
                  <a:t>for G</a:t>
                </a:r>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5" name="文字方塊 4"/>
              <p:cNvSpPr txBox="1">
                <a:spLocks noRot="1" noChangeAspect="1" noMove="1" noResize="1" noEditPoints="1" noAdjustHandles="1" noChangeArrowheads="1" noChangeShapeType="1" noTextEdit="1"/>
              </p:cNvSpPr>
              <p:nvPr/>
            </p:nvSpPr>
            <p:spPr>
              <a:xfrm>
                <a:off x="3781755" y="189217"/>
                <a:ext cx="3919651" cy="491738"/>
              </a:xfrm>
              <a:prstGeom prst="rect">
                <a:avLst/>
              </a:prstGeom>
              <a:blipFill>
                <a:blip r:embed="rId4"/>
                <a:stretch>
                  <a:fillRect l="-2333" t="-8642" r="-1400" b="-22222"/>
                </a:stretch>
              </a:blipFill>
            </p:spPr>
            <p:txBody>
              <a:bodyPr/>
              <a:lstStyle/>
              <a:p>
                <a:r>
                  <a:rPr lang="en-US">
                    <a:noFill/>
                  </a:rPr>
                  <a:t> </a:t>
                </a:r>
              </a:p>
            </p:txBody>
          </p:sp>
        </mc:Fallback>
      </mc:AlternateContent>
      <p:pic>
        <p:nvPicPr>
          <p:cNvPr id="1026" name="Picture 2" descr="Example of the Generative Adversarial Network Model Architecture">
            <a:extLst>
              <a:ext uri="{FF2B5EF4-FFF2-40B4-BE49-F238E27FC236}">
                <a16:creationId xmlns:a16="http://schemas.microsoft.com/office/drawing/2014/main" id="{D30C5E3F-EE6E-41C1-AD80-A02034B00D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4264" y="1082172"/>
            <a:ext cx="4238625" cy="5019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5722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26"/>
                                        </p:tgtEl>
                                      </p:cBhvr>
                                    </p:animEffect>
                                    <p:set>
                                      <p:cBhvr>
                                        <p:cTn id="7" dur="1" fill="hold">
                                          <p:stCondLst>
                                            <p:cond delay="499"/>
                                          </p:stCondLst>
                                        </p:cTn>
                                        <p:tgtEl>
                                          <p:spTgt spid="102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P spid="11" grpId="0"/>
      <p:bldP spid="13" grpId="0" animBg="1"/>
      <p:bldP spid="1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398C91-1075-4258-8653-DF8EAF5B8FE7}"/>
              </a:ext>
            </a:extLst>
          </p:cNvPr>
          <p:cNvSpPr txBox="1"/>
          <p:nvPr/>
        </p:nvSpPr>
        <p:spPr>
          <a:xfrm>
            <a:off x="2761861" y="345233"/>
            <a:ext cx="6774025" cy="2677656"/>
          </a:xfrm>
          <a:prstGeom prst="rect">
            <a:avLst/>
          </a:prstGeom>
          <a:noFill/>
        </p:spPr>
        <p:txBody>
          <a:bodyPr wrap="square" rtlCol="0">
            <a:spAutoFit/>
          </a:bodyPr>
          <a:lstStyle/>
          <a:p>
            <a:r>
              <a:rPr lang="en-US" sz="2400" dirty="0"/>
              <a:t>	</a:t>
            </a:r>
            <a:r>
              <a:rPr lang="en-US" sz="4800" dirty="0"/>
              <a:t>Anime GAN v2 </a:t>
            </a:r>
            <a:endParaRPr lang="en-US" sz="2400" dirty="0"/>
          </a:p>
          <a:p>
            <a:endParaRPr lang="en-US" sz="2400" dirty="0"/>
          </a:p>
          <a:p>
            <a:r>
              <a:rPr lang="en-US" sz="2400" b="0" i="0" dirty="0">
                <a:effectLst/>
              </a:rPr>
              <a:t>		</a:t>
            </a:r>
            <a:r>
              <a:rPr lang="en-US" sz="3200" b="0" i="0" dirty="0">
                <a:effectLst/>
              </a:rPr>
              <a:t>	by </a:t>
            </a:r>
          </a:p>
          <a:p>
            <a:endParaRPr lang="en-US" sz="3200" dirty="0"/>
          </a:p>
          <a:p>
            <a:r>
              <a:rPr lang="en-US" sz="3200" b="0" i="0" dirty="0">
                <a:effectLst/>
              </a:rPr>
              <a:t>	     Tachibana Yoshino</a:t>
            </a:r>
            <a:endParaRPr lang="en-US" sz="3200" dirty="0"/>
          </a:p>
        </p:txBody>
      </p:sp>
      <p:sp>
        <p:nvSpPr>
          <p:cNvPr id="4" name="TextBox 3">
            <a:extLst>
              <a:ext uri="{FF2B5EF4-FFF2-40B4-BE49-F238E27FC236}">
                <a16:creationId xmlns:a16="http://schemas.microsoft.com/office/drawing/2014/main" id="{9F2DDE5D-0378-4F81-88E4-13AADE63E1B2}"/>
              </a:ext>
            </a:extLst>
          </p:cNvPr>
          <p:cNvSpPr txBox="1"/>
          <p:nvPr/>
        </p:nvSpPr>
        <p:spPr>
          <a:xfrm>
            <a:off x="6094446" y="4766684"/>
            <a:ext cx="6097554" cy="646331"/>
          </a:xfrm>
          <a:prstGeom prst="rect">
            <a:avLst/>
          </a:prstGeom>
          <a:noFill/>
        </p:spPr>
        <p:txBody>
          <a:bodyPr wrap="square">
            <a:spAutoFit/>
          </a:bodyPr>
          <a:lstStyle/>
          <a:p>
            <a:r>
              <a:rPr lang="en-US" dirty="0"/>
              <a:t>https://github.com/TachibanaYoshino/AnimeGAN/blob/master/doc/Chen2020_Chapter_AnimeGAN.pdf</a:t>
            </a:r>
          </a:p>
        </p:txBody>
      </p:sp>
    </p:spTree>
    <p:extLst>
      <p:ext uri="{BB962C8B-B14F-4D97-AF65-F5344CB8AC3E}">
        <p14:creationId xmlns:p14="http://schemas.microsoft.com/office/powerpoint/2010/main" val="3899754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821B24D-AA31-4533-B5D0-679C2FA0436D}"/>
              </a:ext>
            </a:extLst>
          </p:cNvPr>
          <p:cNvSpPr txBox="1"/>
          <p:nvPr/>
        </p:nvSpPr>
        <p:spPr>
          <a:xfrm>
            <a:off x="2488941" y="1108512"/>
            <a:ext cx="6097554" cy="3754874"/>
          </a:xfrm>
          <a:prstGeom prst="rect">
            <a:avLst/>
          </a:prstGeom>
          <a:noFill/>
        </p:spPr>
        <p:txBody>
          <a:bodyPr wrap="square">
            <a:spAutoFit/>
          </a:bodyPr>
          <a:lstStyle/>
          <a:p>
            <a:pPr algn="ctr"/>
            <a:r>
              <a:rPr lang="en-US" sz="2800" b="1" dirty="0"/>
              <a:t>Requirements:</a:t>
            </a:r>
          </a:p>
          <a:p>
            <a:endParaRPr lang="en-US" b="1" dirty="0"/>
          </a:p>
          <a:p>
            <a:r>
              <a:rPr lang="en-US" sz="2400" dirty="0"/>
              <a:t>python 3.7</a:t>
            </a:r>
          </a:p>
          <a:p>
            <a:r>
              <a:rPr lang="en-US" sz="2400" dirty="0" err="1"/>
              <a:t>tensorflow-gpu</a:t>
            </a:r>
            <a:r>
              <a:rPr lang="en-US" sz="2400" dirty="0"/>
              <a:t> 1.15.0 (ubuntu, GPU 2080Ti, </a:t>
            </a:r>
            <a:r>
              <a:rPr lang="en-US" sz="2400" dirty="0" err="1"/>
              <a:t>cuda</a:t>
            </a:r>
            <a:r>
              <a:rPr lang="en-US" sz="2400" dirty="0"/>
              <a:t> 10.0.130, </a:t>
            </a:r>
            <a:r>
              <a:rPr lang="en-US" sz="2400" dirty="0" err="1"/>
              <a:t>cudnn</a:t>
            </a:r>
            <a:r>
              <a:rPr lang="en-US" sz="2400" dirty="0"/>
              <a:t> 7.6.0)</a:t>
            </a:r>
          </a:p>
          <a:p>
            <a:r>
              <a:rPr lang="en-US" sz="2400" dirty="0" err="1"/>
              <a:t>opencv</a:t>
            </a:r>
            <a:endParaRPr lang="en-US" sz="2400" dirty="0"/>
          </a:p>
          <a:p>
            <a:r>
              <a:rPr lang="en-US" sz="2400" dirty="0" err="1"/>
              <a:t>tqdm</a:t>
            </a:r>
            <a:endParaRPr lang="en-US" sz="2400" dirty="0"/>
          </a:p>
          <a:p>
            <a:r>
              <a:rPr lang="en-US" sz="2400" dirty="0" err="1"/>
              <a:t>numpy</a:t>
            </a:r>
            <a:endParaRPr lang="en-US" sz="2400" dirty="0"/>
          </a:p>
          <a:p>
            <a:r>
              <a:rPr lang="en-US" sz="2400" dirty="0"/>
              <a:t>glob</a:t>
            </a:r>
          </a:p>
          <a:p>
            <a:r>
              <a:rPr lang="en-US" sz="2400" dirty="0" err="1"/>
              <a:t>argparse</a:t>
            </a:r>
            <a:endParaRPr lang="en-US" sz="2400" dirty="0"/>
          </a:p>
        </p:txBody>
      </p:sp>
    </p:spTree>
    <p:extLst>
      <p:ext uri="{BB962C8B-B14F-4D97-AF65-F5344CB8AC3E}">
        <p14:creationId xmlns:p14="http://schemas.microsoft.com/office/powerpoint/2010/main" val="364312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DA7849-1724-4C52-9566-4CD44E600655}"/>
              </a:ext>
            </a:extLst>
          </p:cNvPr>
          <p:cNvSpPr txBox="1"/>
          <p:nvPr/>
        </p:nvSpPr>
        <p:spPr>
          <a:xfrm>
            <a:off x="1007706" y="317241"/>
            <a:ext cx="7968343" cy="461665"/>
          </a:xfrm>
          <a:prstGeom prst="rect">
            <a:avLst/>
          </a:prstGeom>
          <a:noFill/>
        </p:spPr>
        <p:txBody>
          <a:bodyPr wrap="square" rtlCol="0">
            <a:spAutoFit/>
          </a:bodyPr>
          <a:lstStyle/>
          <a:p>
            <a:pPr algn="ctr"/>
            <a:r>
              <a:rPr lang="en-US" sz="2400" dirty="0"/>
              <a:t>A few results</a:t>
            </a:r>
          </a:p>
        </p:txBody>
      </p:sp>
      <p:sp>
        <p:nvSpPr>
          <p:cNvPr id="5" name="AutoShape 6">
            <a:extLst>
              <a:ext uri="{FF2B5EF4-FFF2-40B4-BE49-F238E27FC236}">
                <a16:creationId xmlns:a16="http://schemas.microsoft.com/office/drawing/2014/main" id="{F663A38D-1AD7-44F9-90C5-767D32EEE91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DFC4485E-4578-43FF-8E26-597A997590AD}"/>
              </a:ext>
            </a:extLst>
          </p:cNvPr>
          <p:cNvPicPr>
            <a:picLocks noChangeAspect="1"/>
          </p:cNvPicPr>
          <p:nvPr/>
        </p:nvPicPr>
        <p:blipFill>
          <a:blip r:embed="rId2"/>
          <a:stretch>
            <a:fillRect/>
          </a:stretch>
        </p:blipFill>
        <p:spPr>
          <a:xfrm>
            <a:off x="37575" y="1059505"/>
            <a:ext cx="6058425" cy="3970364"/>
          </a:xfrm>
          <a:prstGeom prst="rect">
            <a:avLst/>
          </a:prstGeom>
        </p:spPr>
      </p:pic>
      <p:pic>
        <p:nvPicPr>
          <p:cNvPr id="9" name="Picture 8">
            <a:extLst>
              <a:ext uri="{FF2B5EF4-FFF2-40B4-BE49-F238E27FC236}">
                <a16:creationId xmlns:a16="http://schemas.microsoft.com/office/drawing/2014/main" id="{398333E0-7605-42E4-9083-23D5C8158070}"/>
              </a:ext>
            </a:extLst>
          </p:cNvPr>
          <p:cNvPicPr>
            <a:picLocks noChangeAspect="1"/>
          </p:cNvPicPr>
          <p:nvPr/>
        </p:nvPicPr>
        <p:blipFill>
          <a:blip r:embed="rId3"/>
          <a:stretch>
            <a:fillRect/>
          </a:stretch>
        </p:blipFill>
        <p:spPr>
          <a:xfrm>
            <a:off x="6096000" y="1074746"/>
            <a:ext cx="6073666" cy="3939881"/>
          </a:xfrm>
          <a:prstGeom prst="rect">
            <a:avLst/>
          </a:prstGeom>
        </p:spPr>
      </p:pic>
    </p:spTree>
    <p:extLst>
      <p:ext uri="{BB962C8B-B14F-4D97-AF65-F5344CB8AC3E}">
        <p14:creationId xmlns:p14="http://schemas.microsoft.com/office/powerpoint/2010/main" val="4265165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07A045-7928-4BF1-9236-6D371E3EA109}"/>
              </a:ext>
            </a:extLst>
          </p:cNvPr>
          <p:cNvPicPr>
            <a:picLocks noChangeAspect="1"/>
          </p:cNvPicPr>
          <p:nvPr/>
        </p:nvPicPr>
        <p:blipFill>
          <a:blip r:embed="rId2"/>
          <a:stretch>
            <a:fillRect/>
          </a:stretch>
        </p:blipFill>
        <p:spPr>
          <a:xfrm>
            <a:off x="0" y="0"/>
            <a:ext cx="5814564" cy="5464013"/>
          </a:xfrm>
          <a:prstGeom prst="rect">
            <a:avLst/>
          </a:prstGeom>
        </p:spPr>
      </p:pic>
      <p:pic>
        <p:nvPicPr>
          <p:cNvPr id="5" name="Picture 4">
            <a:extLst>
              <a:ext uri="{FF2B5EF4-FFF2-40B4-BE49-F238E27FC236}">
                <a16:creationId xmlns:a16="http://schemas.microsoft.com/office/drawing/2014/main" id="{477D0540-5725-4277-92DC-EF88ABED37DC}"/>
              </a:ext>
            </a:extLst>
          </p:cNvPr>
          <p:cNvPicPr>
            <a:picLocks noChangeAspect="1"/>
          </p:cNvPicPr>
          <p:nvPr/>
        </p:nvPicPr>
        <p:blipFill>
          <a:blip r:embed="rId3"/>
          <a:stretch>
            <a:fillRect/>
          </a:stretch>
        </p:blipFill>
        <p:spPr>
          <a:xfrm>
            <a:off x="5814564" y="19051"/>
            <a:ext cx="5845047" cy="5425910"/>
          </a:xfrm>
          <a:prstGeom prst="rect">
            <a:avLst/>
          </a:prstGeom>
        </p:spPr>
      </p:pic>
    </p:spTree>
    <p:extLst>
      <p:ext uri="{BB962C8B-B14F-4D97-AF65-F5344CB8AC3E}">
        <p14:creationId xmlns:p14="http://schemas.microsoft.com/office/powerpoint/2010/main" val="2847080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412653-4D90-4C21-BC64-7A912A8B2D0A}"/>
              </a:ext>
            </a:extLst>
          </p:cNvPr>
          <p:cNvPicPr>
            <a:picLocks noChangeAspect="1"/>
          </p:cNvPicPr>
          <p:nvPr/>
        </p:nvPicPr>
        <p:blipFill>
          <a:blip r:embed="rId2"/>
          <a:stretch>
            <a:fillRect/>
          </a:stretch>
        </p:blipFill>
        <p:spPr>
          <a:xfrm>
            <a:off x="0" y="0"/>
            <a:ext cx="6073666" cy="5448772"/>
          </a:xfrm>
          <a:prstGeom prst="rect">
            <a:avLst/>
          </a:prstGeom>
        </p:spPr>
      </p:pic>
      <p:pic>
        <p:nvPicPr>
          <p:cNvPr id="5" name="Picture 4">
            <a:extLst>
              <a:ext uri="{FF2B5EF4-FFF2-40B4-BE49-F238E27FC236}">
                <a16:creationId xmlns:a16="http://schemas.microsoft.com/office/drawing/2014/main" id="{2D9B3AE8-878F-4A6D-A5A8-A57EE94839FA}"/>
              </a:ext>
            </a:extLst>
          </p:cNvPr>
          <p:cNvPicPr>
            <a:picLocks noChangeAspect="1"/>
          </p:cNvPicPr>
          <p:nvPr/>
        </p:nvPicPr>
        <p:blipFill>
          <a:blip r:embed="rId3"/>
          <a:stretch>
            <a:fillRect/>
          </a:stretch>
        </p:blipFill>
        <p:spPr>
          <a:xfrm>
            <a:off x="6073666" y="-26673"/>
            <a:ext cx="5748459" cy="5475445"/>
          </a:xfrm>
          <a:prstGeom prst="rect">
            <a:avLst/>
          </a:prstGeom>
        </p:spPr>
      </p:pic>
    </p:spTree>
    <p:extLst>
      <p:ext uri="{BB962C8B-B14F-4D97-AF65-F5344CB8AC3E}">
        <p14:creationId xmlns:p14="http://schemas.microsoft.com/office/powerpoint/2010/main" val="6449279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B09835-E7E4-4A9B-BEAE-FB28F71FF97D}"/>
              </a:ext>
            </a:extLst>
          </p:cNvPr>
          <p:cNvPicPr>
            <a:picLocks noChangeAspect="1"/>
          </p:cNvPicPr>
          <p:nvPr/>
        </p:nvPicPr>
        <p:blipFill>
          <a:blip r:embed="rId2"/>
          <a:stretch>
            <a:fillRect/>
          </a:stretch>
        </p:blipFill>
        <p:spPr>
          <a:xfrm>
            <a:off x="4920443" y="112182"/>
            <a:ext cx="3970364" cy="4900085"/>
          </a:xfrm>
          <a:prstGeom prst="rect">
            <a:avLst/>
          </a:prstGeom>
        </p:spPr>
      </p:pic>
      <p:pic>
        <p:nvPicPr>
          <p:cNvPr id="7" name="Picture 6">
            <a:extLst>
              <a:ext uri="{FF2B5EF4-FFF2-40B4-BE49-F238E27FC236}">
                <a16:creationId xmlns:a16="http://schemas.microsoft.com/office/drawing/2014/main" id="{54D928C8-4C10-4C0B-BB66-6127E2975C05}"/>
              </a:ext>
            </a:extLst>
          </p:cNvPr>
          <p:cNvPicPr>
            <a:picLocks noChangeAspect="1"/>
          </p:cNvPicPr>
          <p:nvPr/>
        </p:nvPicPr>
        <p:blipFill>
          <a:blip r:embed="rId3"/>
          <a:stretch>
            <a:fillRect/>
          </a:stretch>
        </p:blipFill>
        <p:spPr>
          <a:xfrm>
            <a:off x="914221" y="112182"/>
            <a:ext cx="4115157" cy="4938188"/>
          </a:xfrm>
          <a:prstGeom prst="rect">
            <a:avLst/>
          </a:prstGeom>
        </p:spPr>
      </p:pic>
    </p:spTree>
    <p:extLst>
      <p:ext uri="{BB962C8B-B14F-4D97-AF65-F5344CB8AC3E}">
        <p14:creationId xmlns:p14="http://schemas.microsoft.com/office/powerpoint/2010/main" val="2068403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2732F5-2BB3-4842-BCEE-753E12B8CC73}"/>
              </a:ext>
            </a:extLst>
          </p:cNvPr>
          <p:cNvPicPr>
            <a:picLocks noChangeAspect="1"/>
          </p:cNvPicPr>
          <p:nvPr/>
        </p:nvPicPr>
        <p:blipFill>
          <a:blip r:embed="rId2"/>
          <a:stretch>
            <a:fillRect/>
          </a:stretch>
        </p:blipFill>
        <p:spPr>
          <a:xfrm>
            <a:off x="512100" y="601826"/>
            <a:ext cx="9973212" cy="4465474"/>
          </a:xfrm>
          <a:prstGeom prst="rect">
            <a:avLst/>
          </a:prstGeom>
        </p:spPr>
      </p:pic>
    </p:spTree>
    <p:extLst>
      <p:ext uri="{BB962C8B-B14F-4D97-AF65-F5344CB8AC3E}">
        <p14:creationId xmlns:p14="http://schemas.microsoft.com/office/powerpoint/2010/main" val="815146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FC237F-7B29-4C54-B50F-743E9C8DCD88}"/>
              </a:ext>
            </a:extLst>
          </p:cNvPr>
          <p:cNvPicPr>
            <a:picLocks noChangeAspect="1"/>
          </p:cNvPicPr>
          <p:nvPr/>
        </p:nvPicPr>
        <p:blipFill>
          <a:blip r:embed="rId2"/>
          <a:stretch>
            <a:fillRect/>
          </a:stretch>
        </p:blipFill>
        <p:spPr>
          <a:xfrm>
            <a:off x="1045488" y="1316226"/>
            <a:ext cx="10607917" cy="3808223"/>
          </a:xfrm>
          <a:prstGeom prst="rect">
            <a:avLst/>
          </a:prstGeom>
        </p:spPr>
      </p:pic>
    </p:spTree>
    <p:extLst>
      <p:ext uri="{BB962C8B-B14F-4D97-AF65-F5344CB8AC3E}">
        <p14:creationId xmlns:p14="http://schemas.microsoft.com/office/powerpoint/2010/main" val="2099166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C3263-2C22-478D-A6DF-2E953DF1D48F}"/>
              </a:ext>
            </a:extLst>
          </p:cNvPr>
          <p:cNvSpPr>
            <a:spLocks noGrp="1"/>
          </p:cNvSpPr>
          <p:nvPr>
            <p:ph type="title"/>
          </p:nvPr>
        </p:nvSpPr>
        <p:spPr>
          <a:xfrm>
            <a:off x="634482" y="-110735"/>
            <a:ext cx="10515600" cy="1325563"/>
          </a:xfrm>
        </p:spPr>
        <p:txBody>
          <a:bodyPr/>
          <a:lstStyle/>
          <a:p>
            <a:pPr algn="ctr"/>
            <a:r>
              <a:rPr lang="en-US" dirty="0"/>
              <a:t>What is GAN?</a:t>
            </a:r>
          </a:p>
        </p:txBody>
      </p:sp>
      <p:sp>
        <p:nvSpPr>
          <p:cNvPr id="3" name="TextBox 2">
            <a:extLst>
              <a:ext uri="{FF2B5EF4-FFF2-40B4-BE49-F238E27FC236}">
                <a16:creationId xmlns:a16="http://schemas.microsoft.com/office/drawing/2014/main" id="{02EC96C7-CC46-4BCD-B081-5155D1AE8767}"/>
              </a:ext>
            </a:extLst>
          </p:cNvPr>
          <p:cNvSpPr txBox="1"/>
          <p:nvPr/>
        </p:nvSpPr>
        <p:spPr>
          <a:xfrm>
            <a:off x="634482" y="1073020"/>
            <a:ext cx="10515600" cy="5632311"/>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Rockwell" panose="02060603020205020403" pitchFamily="18" charset="0"/>
              </a:rPr>
              <a:t>A machine learning (ML) model in which two neural networks compete with each other to become more accurate in their predictions.</a:t>
            </a:r>
            <a:br>
              <a:rPr lang="en-US" sz="2400" dirty="0">
                <a:latin typeface="Rockwell" panose="02060603020205020403" pitchFamily="18" charset="0"/>
              </a:rPr>
            </a:br>
            <a:endParaRPr lang="en-US" sz="2400" dirty="0">
              <a:latin typeface="Rockwell" panose="02060603020205020403" pitchFamily="18" charset="0"/>
            </a:endParaRPr>
          </a:p>
          <a:p>
            <a:pPr marL="285750" indent="-285750">
              <a:buFont typeface="Arial" panose="020B0604020202020204" pitchFamily="34" charset="0"/>
              <a:buChar char="•"/>
            </a:pPr>
            <a:r>
              <a:rPr lang="en-US" sz="2400" dirty="0">
                <a:latin typeface="Rockwell" panose="02060603020205020403" pitchFamily="18" charset="0"/>
              </a:rPr>
              <a:t> GANs typically run unsupervised and use a cooperative zero-sum game framework to learn.</a:t>
            </a:r>
          </a:p>
          <a:p>
            <a:pPr marL="285750" indent="-285750">
              <a:buFont typeface="Arial" panose="020B0604020202020204" pitchFamily="34" charset="0"/>
              <a:buChar char="•"/>
            </a:pPr>
            <a:endParaRPr lang="en-US" sz="2400" dirty="0">
              <a:latin typeface="Rockwell" panose="02060603020205020403" pitchFamily="18" charset="0"/>
            </a:endParaRPr>
          </a:p>
          <a:p>
            <a:pPr marL="285750" indent="-285750">
              <a:buFont typeface="Arial" panose="020B0604020202020204" pitchFamily="34" charset="0"/>
              <a:buChar char="•"/>
            </a:pPr>
            <a:r>
              <a:rPr lang="en-US" sz="2400" dirty="0">
                <a:latin typeface="Rockwell" panose="02060603020205020403" pitchFamily="18" charset="0"/>
              </a:rPr>
              <a:t>The two neural networks that make up a GAN the generator and the discriminator. </a:t>
            </a:r>
            <a:br>
              <a:rPr lang="en-US" sz="2400" dirty="0">
                <a:latin typeface="Rockwell" panose="02060603020205020403" pitchFamily="18" charset="0"/>
              </a:rPr>
            </a:br>
            <a:endParaRPr lang="en-US" sz="2400" dirty="0">
              <a:latin typeface="Rockwell" panose="02060603020205020403" pitchFamily="18" charset="0"/>
            </a:endParaRPr>
          </a:p>
          <a:p>
            <a:pPr marL="285750" indent="-285750">
              <a:buFont typeface="Arial" panose="020B0604020202020204" pitchFamily="34" charset="0"/>
              <a:buChar char="•"/>
            </a:pPr>
            <a:r>
              <a:rPr lang="en-US" sz="2400" dirty="0">
                <a:latin typeface="Rockwell" panose="02060603020205020403" pitchFamily="18" charset="0"/>
              </a:rPr>
              <a:t>The generator is a convolutional neural network and the discriminator is a deconvolutional neural network. </a:t>
            </a:r>
          </a:p>
          <a:p>
            <a:pPr marL="342900" indent="-342900">
              <a:buFont typeface="Arial" panose="020B0604020202020204" pitchFamily="34" charset="0"/>
              <a:buChar char="•"/>
            </a:pPr>
            <a:br>
              <a:rPr lang="en-US" sz="2400" dirty="0">
                <a:latin typeface="Rockwell" panose="02060603020205020403" pitchFamily="18" charset="0"/>
              </a:rPr>
            </a:br>
            <a:r>
              <a:rPr lang="en-US" sz="2400" dirty="0">
                <a:latin typeface="Rockwell" panose="02060603020205020403" pitchFamily="18" charset="0"/>
              </a:rPr>
              <a:t>The goal of the generator is to artificially manufacture outputs that could easily be mistaken for real data. The goal of the discriminator is to identify which outputs it receives have been artificially created.</a:t>
            </a:r>
          </a:p>
        </p:txBody>
      </p:sp>
    </p:spTree>
    <p:extLst>
      <p:ext uri="{BB962C8B-B14F-4D97-AF65-F5344CB8AC3E}">
        <p14:creationId xmlns:p14="http://schemas.microsoft.com/office/powerpoint/2010/main" val="2160164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9BA79C-5E14-4EC0-9874-6A21BDD32717}"/>
              </a:ext>
            </a:extLst>
          </p:cNvPr>
          <p:cNvPicPr>
            <a:picLocks noChangeAspect="1"/>
          </p:cNvPicPr>
          <p:nvPr/>
        </p:nvPicPr>
        <p:blipFill>
          <a:blip r:embed="rId2"/>
          <a:stretch>
            <a:fillRect/>
          </a:stretch>
        </p:blipFill>
        <p:spPr>
          <a:xfrm>
            <a:off x="990600" y="744725"/>
            <a:ext cx="10771414" cy="4021328"/>
          </a:xfrm>
          <a:prstGeom prst="rect">
            <a:avLst/>
          </a:prstGeom>
        </p:spPr>
      </p:pic>
    </p:spTree>
    <p:extLst>
      <p:ext uri="{BB962C8B-B14F-4D97-AF65-F5344CB8AC3E}">
        <p14:creationId xmlns:p14="http://schemas.microsoft.com/office/powerpoint/2010/main" val="3891540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github.com/hindupuravinash/the-gan-zoo/raw/master/cumulative_gans.jpg">
            <a:extLst>
              <a:ext uri="{FF2B5EF4-FFF2-40B4-BE49-F238E27FC236}">
                <a16:creationId xmlns:a16="http://schemas.microsoft.com/office/drawing/2014/main" id="{C90774C5-D5B2-47D7-8DF8-172C09DBBD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580" y="730317"/>
            <a:ext cx="7007494" cy="4817652"/>
          </a:xfrm>
          <a:prstGeom prst="rect">
            <a:avLst/>
          </a:prstGeom>
          <a:noFill/>
          <a:extLst>
            <a:ext uri="{909E8E84-426E-40DD-AFC4-6F175D3DCCD1}">
              <a14:hiddenFill xmlns:a14="http://schemas.microsoft.com/office/drawing/2010/main">
                <a:solidFill>
                  <a:srgbClr val="FFFFFF"/>
                </a:solidFill>
              </a14:hiddenFill>
            </a:ext>
          </a:extLst>
        </p:spPr>
      </p:pic>
      <p:pic>
        <p:nvPicPr>
          <p:cNvPr id="7" name="圖片 6">
            <a:extLst>
              <a:ext uri="{FF2B5EF4-FFF2-40B4-BE49-F238E27FC236}">
                <a16:creationId xmlns:a16="http://schemas.microsoft.com/office/drawing/2014/main" id="{C4D62B74-CD9F-4DAB-8A89-70114292650A}"/>
              </a:ext>
            </a:extLst>
          </p:cNvPr>
          <p:cNvPicPr>
            <a:picLocks noChangeAspect="1"/>
          </p:cNvPicPr>
          <p:nvPr/>
        </p:nvPicPr>
        <p:blipFill>
          <a:blip r:embed="rId4"/>
          <a:stretch>
            <a:fillRect/>
          </a:stretch>
        </p:blipFill>
        <p:spPr>
          <a:xfrm>
            <a:off x="1696908" y="6063497"/>
            <a:ext cx="8798185" cy="642155"/>
          </a:xfrm>
          <a:prstGeom prst="rect">
            <a:avLst/>
          </a:prstGeom>
        </p:spPr>
      </p:pic>
      <p:sp>
        <p:nvSpPr>
          <p:cNvPr id="6" name="矩形 5">
            <a:extLst>
              <a:ext uri="{FF2B5EF4-FFF2-40B4-BE49-F238E27FC236}">
                <a16:creationId xmlns:a16="http://schemas.microsoft.com/office/drawing/2014/main" id="{14B8FF92-0CAA-410D-B158-BB88A0737421}"/>
              </a:ext>
            </a:extLst>
          </p:cNvPr>
          <p:cNvSpPr/>
          <p:nvPr/>
        </p:nvSpPr>
        <p:spPr>
          <a:xfrm>
            <a:off x="2036963" y="5601832"/>
            <a:ext cx="8350770" cy="461665"/>
          </a:xfrm>
          <a:prstGeom prst="rect">
            <a:avLst/>
          </a:prstGeom>
        </p:spPr>
        <p:txBody>
          <a:bodyPr wrap="square">
            <a:spAutoFit/>
          </a:bodyPr>
          <a:lstStyle/>
          <a:p>
            <a:r>
              <a:rPr lang="en-US" altLang="zh-TW" sz="1200" dirty="0">
                <a:latin typeface="Lucida Grande"/>
              </a:rPr>
              <a:t>Mihaela </a:t>
            </a:r>
            <a:r>
              <a:rPr lang="en-US" altLang="zh-TW" sz="1200" dirty="0" err="1">
                <a:latin typeface="Lucida Grande"/>
              </a:rPr>
              <a:t>Rosca</a:t>
            </a:r>
            <a:r>
              <a:rPr lang="en-US" altLang="zh-TW" sz="1200" dirty="0">
                <a:solidFill>
                  <a:srgbClr val="000000"/>
                </a:solidFill>
                <a:latin typeface="Lucida Grande"/>
              </a:rPr>
              <a:t>, </a:t>
            </a:r>
            <a:r>
              <a:rPr lang="en-US" altLang="zh-TW" sz="1200" dirty="0">
                <a:latin typeface="Lucida Grande"/>
              </a:rPr>
              <a:t>Balaji </a:t>
            </a:r>
            <a:r>
              <a:rPr lang="en-US" altLang="zh-TW" sz="1200" dirty="0" err="1">
                <a:latin typeface="Lucida Grande"/>
              </a:rPr>
              <a:t>Lakshminarayanan</a:t>
            </a:r>
            <a:r>
              <a:rPr lang="en-US" altLang="zh-TW" sz="1200" dirty="0">
                <a:solidFill>
                  <a:srgbClr val="000000"/>
                </a:solidFill>
                <a:latin typeface="Lucida Grande"/>
              </a:rPr>
              <a:t>, </a:t>
            </a:r>
            <a:r>
              <a:rPr lang="en-US" altLang="zh-TW" sz="1200" dirty="0">
                <a:latin typeface="Lucida Grande"/>
              </a:rPr>
              <a:t>David </a:t>
            </a:r>
            <a:r>
              <a:rPr lang="en-US" altLang="zh-TW" sz="1200" dirty="0" err="1">
                <a:latin typeface="Lucida Grande"/>
              </a:rPr>
              <a:t>Warde</a:t>
            </a:r>
            <a:r>
              <a:rPr lang="en-US" altLang="zh-TW" sz="1200" dirty="0">
                <a:latin typeface="Lucida Grande"/>
              </a:rPr>
              <a:t>-Farley</a:t>
            </a:r>
            <a:r>
              <a:rPr lang="en-US" altLang="zh-TW" sz="1200" dirty="0">
                <a:solidFill>
                  <a:srgbClr val="000000"/>
                </a:solidFill>
                <a:latin typeface="Lucida Grande"/>
              </a:rPr>
              <a:t>, </a:t>
            </a:r>
            <a:r>
              <a:rPr lang="en-US" altLang="zh-TW" sz="1200" dirty="0">
                <a:latin typeface="Lucida Grande"/>
              </a:rPr>
              <a:t>Shakir Mohamed, “</a:t>
            </a:r>
            <a:r>
              <a:rPr lang="en-US" altLang="zh-TW" sz="1200" dirty="0" err="1"/>
              <a:t>Variational</a:t>
            </a:r>
            <a:r>
              <a:rPr lang="en-US" altLang="zh-TW" sz="1200" dirty="0"/>
              <a:t> Approaches for Auto-Encoding Generative Adversarial Networks</a:t>
            </a:r>
            <a:r>
              <a:rPr lang="en-US" altLang="zh-TW" sz="1200" dirty="0">
                <a:latin typeface="Lucida Grande"/>
              </a:rPr>
              <a:t>”, </a:t>
            </a:r>
            <a:r>
              <a:rPr lang="en-US" altLang="zh-TW" sz="1200" dirty="0" err="1">
                <a:latin typeface="Lucida Grande"/>
              </a:rPr>
              <a:t>arXiv</a:t>
            </a:r>
            <a:r>
              <a:rPr lang="en-US" altLang="zh-TW" sz="1200" dirty="0">
                <a:latin typeface="Lucida Grande"/>
              </a:rPr>
              <a:t>, 2017</a:t>
            </a:r>
            <a:endParaRPr lang="zh-TW" altLang="en-US" sz="1200" dirty="0"/>
          </a:p>
        </p:txBody>
      </p:sp>
      <p:sp>
        <p:nvSpPr>
          <p:cNvPr id="5" name="矩形 4">
            <a:extLst>
              <a:ext uri="{FF2B5EF4-FFF2-40B4-BE49-F238E27FC236}">
                <a16:creationId xmlns:a16="http://schemas.microsoft.com/office/drawing/2014/main" id="{87DA60BA-2D64-40E7-AE98-F0974D40B983}"/>
              </a:ext>
            </a:extLst>
          </p:cNvPr>
          <p:cNvSpPr/>
          <p:nvPr/>
        </p:nvSpPr>
        <p:spPr>
          <a:xfrm>
            <a:off x="1882261" y="199405"/>
            <a:ext cx="3962944" cy="584775"/>
          </a:xfrm>
          <a:prstGeom prst="rect">
            <a:avLst/>
          </a:prstGeom>
        </p:spPr>
        <p:txBody>
          <a:bodyPr wrap="none">
            <a:spAutoFit/>
          </a:bodyPr>
          <a:lstStyle/>
          <a:p>
            <a:r>
              <a:rPr lang="en-US" altLang="zh-TW" sz="3200" b="1" i="1" u="sng" dirty="0"/>
              <a:t>All Kinds of GAN …</a:t>
            </a:r>
            <a:endParaRPr lang="zh-TW" altLang="en-US" sz="3200" b="1" i="1" u="sng" dirty="0"/>
          </a:p>
        </p:txBody>
      </p:sp>
      <p:sp>
        <p:nvSpPr>
          <p:cNvPr id="8" name="矩形 7">
            <a:extLst>
              <a:ext uri="{FF2B5EF4-FFF2-40B4-BE49-F238E27FC236}">
                <a16:creationId xmlns:a16="http://schemas.microsoft.com/office/drawing/2014/main" id="{F16C5796-9F19-488F-88FF-4A8DD0B3A16E}"/>
              </a:ext>
            </a:extLst>
          </p:cNvPr>
          <p:cNvSpPr/>
          <p:nvPr/>
        </p:nvSpPr>
        <p:spPr>
          <a:xfrm>
            <a:off x="5449932" y="307126"/>
            <a:ext cx="5045161" cy="646331"/>
          </a:xfrm>
          <a:prstGeom prst="rect">
            <a:avLst/>
          </a:prstGeom>
        </p:spPr>
        <p:txBody>
          <a:bodyPr wrap="square">
            <a:spAutoFit/>
          </a:bodyPr>
          <a:lstStyle/>
          <a:p>
            <a:r>
              <a:rPr lang="zh-TW" altLang="en-US" dirty="0"/>
              <a:t>https://github.com/hindupuravinash/the-gan-zoo</a:t>
            </a:r>
          </a:p>
        </p:txBody>
      </p:sp>
      <p:grpSp>
        <p:nvGrpSpPr>
          <p:cNvPr id="4" name="群組 3">
            <a:extLst>
              <a:ext uri="{FF2B5EF4-FFF2-40B4-BE49-F238E27FC236}">
                <a16:creationId xmlns:a16="http://schemas.microsoft.com/office/drawing/2014/main" id="{4162927E-F57E-46E9-A39E-A49C62B36AAF}"/>
              </a:ext>
            </a:extLst>
          </p:cNvPr>
          <p:cNvGrpSpPr/>
          <p:nvPr/>
        </p:nvGrpSpPr>
        <p:grpSpPr>
          <a:xfrm>
            <a:off x="2368072" y="1117078"/>
            <a:ext cx="1299508" cy="4430893"/>
            <a:chOff x="1008574" y="1143966"/>
            <a:chExt cx="1299508" cy="4430893"/>
          </a:xfrm>
        </p:grpSpPr>
        <p:sp>
          <p:nvSpPr>
            <p:cNvPr id="2" name="文字方塊 1">
              <a:extLst>
                <a:ext uri="{FF2B5EF4-FFF2-40B4-BE49-F238E27FC236}">
                  <a16:creationId xmlns:a16="http://schemas.microsoft.com/office/drawing/2014/main" id="{8FFFEF10-A2CA-405E-97A3-B9F1C0867780}"/>
                </a:ext>
              </a:extLst>
            </p:cNvPr>
            <p:cNvSpPr txBox="1"/>
            <p:nvPr/>
          </p:nvSpPr>
          <p:spPr>
            <a:xfrm>
              <a:off x="1008574" y="1143966"/>
              <a:ext cx="1299508" cy="461665"/>
            </a:xfrm>
            <a:prstGeom prst="rect">
              <a:avLst/>
            </a:prstGeom>
            <a:noFill/>
          </p:spPr>
          <p:txBody>
            <a:bodyPr wrap="square" rtlCol="0">
              <a:spAutoFit/>
            </a:bodyPr>
            <a:lstStyle/>
            <a:p>
              <a:r>
                <a:rPr lang="en-US" altLang="zh-TW" sz="2400" dirty="0"/>
                <a:t>GAN</a:t>
              </a:r>
              <a:endParaRPr lang="zh-TW" altLang="en-US" sz="2400" dirty="0"/>
            </a:p>
          </p:txBody>
        </p:sp>
        <p:sp>
          <p:nvSpPr>
            <p:cNvPr id="9" name="文字方塊 8">
              <a:extLst>
                <a:ext uri="{FF2B5EF4-FFF2-40B4-BE49-F238E27FC236}">
                  <a16:creationId xmlns:a16="http://schemas.microsoft.com/office/drawing/2014/main" id="{1D1B50C2-24D1-4C4E-A696-A4E6833C526D}"/>
                </a:ext>
              </a:extLst>
            </p:cNvPr>
            <p:cNvSpPr txBox="1"/>
            <p:nvPr/>
          </p:nvSpPr>
          <p:spPr>
            <a:xfrm>
              <a:off x="1008574" y="1588772"/>
              <a:ext cx="1299508" cy="461665"/>
            </a:xfrm>
            <a:prstGeom prst="rect">
              <a:avLst/>
            </a:prstGeom>
            <a:noFill/>
          </p:spPr>
          <p:txBody>
            <a:bodyPr wrap="square" rtlCol="0">
              <a:spAutoFit/>
            </a:bodyPr>
            <a:lstStyle/>
            <a:p>
              <a:r>
                <a:rPr lang="en-US" altLang="zh-TW" sz="2400" dirty="0"/>
                <a:t>ACGAN</a:t>
              </a:r>
              <a:endParaRPr lang="zh-TW" altLang="en-US" sz="2400" dirty="0"/>
            </a:p>
          </p:txBody>
        </p:sp>
        <p:sp>
          <p:nvSpPr>
            <p:cNvPr id="10" name="文字方塊 9">
              <a:extLst>
                <a:ext uri="{FF2B5EF4-FFF2-40B4-BE49-F238E27FC236}">
                  <a16:creationId xmlns:a16="http://schemas.microsoft.com/office/drawing/2014/main" id="{650894F5-E274-4B64-8A44-19DBF92A793F}"/>
                </a:ext>
              </a:extLst>
            </p:cNvPr>
            <p:cNvSpPr txBox="1"/>
            <p:nvPr/>
          </p:nvSpPr>
          <p:spPr>
            <a:xfrm>
              <a:off x="1008574" y="2059782"/>
              <a:ext cx="1299508" cy="461665"/>
            </a:xfrm>
            <a:prstGeom prst="rect">
              <a:avLst/>
            </a:prstGeom>
            <a:noFill/>
          </p:spPr>
          <p:txBody>
            <a:bodyPr wrap="square" rtlCol="0">
              <a:spAutoFit/>
            </a:bodyPr>
            <a:lstStyle/>
            <a:p>
              <a:r>
                <a:rPr lang="en-US" altLang="zh-TW" sz="2400" dirty="0"/>
                <a:t>BGAN</a:t>
              </a:r>
              <a:endParaRPr lang="zh-TW" altLang="en-US" sz="2400" dirty="0"/>
            </a:p>
          </p:txBody>
        </p:sp>
        <p:sp>
          <p:nvSpPr>
            <p:cNvPr id="11" name="文字方塊 10">
              <a:extLst>
                <a:ext uri="{FF2B5EF4-FFF2-40B4-BE49-F238E27FC236}">
                  <a16:creationId xmlns:a16="http://schemas.microsoft.com/office/drawing/2014/main" id="{80AEAABE-9C8D-44D6-A2B7-182BFF4072EF}"/>
                </a:ext>
              </a:extLst>
            </p:cNvPr>
            <p:cNvSpPr txBox="1"/>
            <p:nvPr/>
          </p:nvSpPr>
          <p:spPr>
            <a:xfrm>
              <a:off x="1008574" y="2944533"/>
              <a:ext cx="1299508" cy="830997"/>
            </a:xfrm>
            <a:prstGeom prst="rect">
              <a:avLst/>
            </a:prstGeom>
            <a:noFill/>
          </p:spPr>
          <p:txBody>
            <a:bodyPr wrap="square" rtlCol="0">
              <a:spAutoFit/>
            </a:bodyPr>
            <a:lstStyle/>
            <a:p>
              <a:r>
                <a:rPr lang="en-US" altLang="zh-TW" sz="2400" dirty="0"/>
                <a:t>DCGAN</a:t>
              </a:r>
              <a:endParaRPr lang="zh-TW" altLang="en-US" sz="2400" dirty="0"/>
            </a:p>
          </p:txBody>
        </p:sp>
        <p:sp>
          <p:nvSpPr>
            <p:cNvPr id="12" name="文字方塊 11">
              <a:extLst>
                <a:ext uri="{FF2B5EF4-FFF2-40B4-BE49-F238E27FC236}">
                  <a16:creationId xmlns:a16="http://schemas.microsoft.com/office/drawing/2014/main" id="{A3B5E9BA-6590-4694-ACC8-E1CD2A3CFC09}"/>
                </a:ext>
              </a:extLst>
            </p:cNvPr>
            <p:cNvSpPr txBox="1"/>
            <p:nvPr/>
          </p:nvSpPr>
          <p:spPr>
            <a:xfrm>
              <a:off x="1008574" y="3405564"/>
              <a:ext cx="1299508" cy="461665"/>
            </a:xfrm>
            <a:prstGeom prst="rect">
              <a:avLst/>
            </a:prstGeom>
            <a:noFill/>
          </p:spPr>
          <p:txBody>
            <a:bodyPr wrap="square" rtlCol="0">
              <a:spAutoFit/>
            </a:bodyPr>
            <a:lstStyle/>
            <a:p>
              <a:r>
                <a:rPr lang="en-US" altLang="zh-TW" sz="2400" dirty="0"/>
                <a:t>EBGAN</a:t>
              </a:r>
              <a:endParaRPr lang="zh-TW" altLang="en-US" sz="2400" dirty="0"/>
            </a:p>
          </p:txBody>
        </p:sp>
        <p:sp>
          <p:nvSpPr>
            <p:cNvPr id="13" name="文字方塊 12">
              <a:extLst>
                <a:ext uri="{FF2B5EF4-FFF2-40B4-BE49-F238E27FC236}">
                  <a16:creationId xmlns:a16="http://schemas.microsoft.com/office/drawing/2014/main" id="{2472972B-B8AD-4024-9483-3DF14F57C7A6}"/>
                </a:ext>
              </a:extLst>
            </p:cNvPr>
            <p:cNvSpPr txBox="1"/>
            <p:nvPr/>
          </p:nvSpPr>
          <p:spPr>
            <a:xfrm>
              <a:off x="1008574" y="3850299"/>
              <a:ext cx="1299508" cy="461665"/>
            </a:xfrm>
            <a:prstGeom prst="rect">
              <a:avLst/>
            </a:prstGeom>
            <a:noFill/>
          </p:spPr>
          <p:txBody>
            <a:bodyPr wrap="square" rtlCol="0">
              <a:spAutoFit/>
            </a:bodyPr>
            <a:lstStyle/>
            <a:p>
              <a:r>
                <a:rPr lang="en-US" altLang="zh-TW" sz="2400" dirty="0" err="1"/>
                <a:t>fGAN</a:t>
              </a:r>
              <a:endParaRPr lang="zh-TW" altLang="en-US" sz="2400" dirty="0"/>
            </a:p>
          </p:txBody>
        </p:sp>
        <p:sp>
          <p:nvSpPr>
            <p:cNvPr id="14" name="文字方塊 13">
              <a:extLst>
                <a:ext uri="{FF2B5EF4-FFF2-40B4-BE49-F238E27FC236}">
                  <a16:creationId xmlns:a16="http://schemas.microsoft.com/office/drawing/2014/main" id="{65BC15E2-6748-434B-96B8-0FD146AFC252}"/>
                </a:ext>
              </a:extLst>
            </p:cNvPr>
            <p:cNvSpPr txBox="1"/>
            <p:nvPr/>
          </p:nvSpPr>
          <p:spPr>
            <a:xfrm>
              <a:off x="1008574" y="4318715"/>
              <a:ext cx="1299508" cy="461665"/>
            </a:xfrm>
            <a:prstGeom prst="rect">
              <a:avLst/>
            </a:prstGeom>
            <a:noFill/>
          </p:spPr>
          <p:txBody>
            <a:bodyPr wrap="square" rtlCol="0">
              <a:spAutoFit/>
            </a:bodyPr>
            <a:lstStyle/>
            <a:p>
              <a:r>
                <a:rPr lang="en-US" altLang="zh-TW" sz="2400" dirty="0" err="1"/>
                <a:t>GoGAN</a:t>
              </a:r>
              <a:endParaRPr lang="zh-TW" altLang="en-US" sz="2400" dirty="0"/>
            </a:p>
          </p:txBody>
        </p:sp>
        <p:sp>
          <p:nvSpPr>
            <p:cNvPr id="15" name="文字方塊 14">
              <a:extLst>
                <a:ext uri="{FF2B5EF4-FFF2-40B4-BE49-F238E27FC236}">
                  <a16:creationId xmlns:a16="http://schemas.microsoft.com/office/drawing/2014/main" id="{31A3B513-B924-48C5-A5B6-ADF40119D965}"/>
                </a:ext>
              </a:extLst>
            </p:cNvPr>
            <p:cNvSpPr txBox="1"/>
            <p:nvPr/>
          </p:nvSpPr>
          <p:spPr>
            <a:xfrm>
              <a:off x="1008574" y="2489055"/>
              <a:ext cx="1299508" cy="461665"/>
            </a:xfrm>
            <a:prstGeom prst="rect">
              <a:avLst/>
            </a:prstGeom>
            <a:noFill/>
          </p:spPr>
          <p:txBody>
            <a:bodyPr wrap="square" rtlCol="0">
              <a:spAutoFit/>
            </a:bodyPr>
            <a:lstStyle/>
            <a:p>
              <a:r>
                <a:rPr lang="en-US" altLang="zh-TW" sz="2400" dirty="0"/>
                <a:t>CGAN</a:t>
              </a:r>
              <a:endParaRPr lang="zh-TW" altLang="en-US" sz="2400" dirty="0"/>
            </a:p>
          </p:txBody>
        </p:sp>
        <p:sp>
          <p:nvSpPr>
            <p:cNvPr id="3" name="文字方塊 2">
              <a:extLst>
                <a:ext uri="{FF2B5EF4-FFF2-40B4-BE49-F238E27FC236}">
                  <a16:creationId xmlns:a16="http://schemas.microsoft.com/office/drawing/2014/main" id="{83A00896-3C09-40AE-BEA6-FD8A549BB927}"/>
                </a:ext>
              </a:extLst>
            </p:cNvPr>
            <p:cNvSpPr txBox="1"/>
            <p:nvPr/>
          </p:nvSpPr>
          <p:spPr>
            <a:xfrm rot="5400000">
              <a:off x="1153410" y="4679972"/>
              <a:ext cx="835667" cy="954107"/>
            </a:xfrm>
            <a:prstGeom prst="rect">
              <a:avLst/>
            </a:prstGeom>
            <a:noFill/>
          </p:spPr>
          <p:txBody>
            <a:bodyPr wrap="square" rtlCol="0">
              <a:spAutoFit/>
            </a:bodyPr>
            <a:lstStyle/>
            <a:p>
              <a:r>
                <a:rPr lang="en-US" altLang="zh-TW" sz="2800" dirty="0"/>
                <a:t>……</a:t>
              </a:r>
              <a:endParaRPr lang="zh-TW" altLang="en-US" sz="2800" dirty="0"/>
            </a:p>
          </p:txBody>
        </p:sp>
      </p:grpSp>
    </p:spTree>
    <p:extLst>
      <p:ext uri="{BB962C8B-B14F-4D97-AF65-F5344CB8AC3E}">
        <p14:creationId xmlns:p14="http://schemas.microsoft.com/office/powerpoint/2010/main" val="3353045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9682CB-51E5-4203-BFD7-4A2EC786002B}"/>
              </a:ext>
            </a:extLst>
          </p:cNvPr>
          <p:cNvSpPr>
            <a:spLocks noGrp="1"/>
          </p:cNvSpPr>
          <p:nvPr>
            <p:ph type="title"/>
          </p:nvPr>
        </p:nvSpPr>
        <p:spPr/>
        <p:txBody>
          <a:bodyPr/>
          <a:lstStyle/>
          <a:p>
            <a:r>
              <a:rPr lang="en-US" altLang="zh-TW" dirty="0"/>
              <a:t>Generation</a:t>
            </a:r>
            <a:endParaRPr lang="zh-TW" altLang="en-US" dirty="0"/>
          </a:p>
        </p:txBody>
      </p:sp>
      <p:sp>
        <p:nvSpPr>
          <p:cNvPr id="4" name="矩形 3">
            <a:extLst>
              <a:ext uri="{FF2B5EF4-FFF2-40B4-BE49-F238E27FC236}">
                <a16:creationId xmlns:a16="http://schemas.microsoft.com/office/drawing/2014/main" id="{941895AF-4D87-4A4C-9CC3-AC8E2AE02674}"/>
              </a:ext>
            </a:extLst>
          </p:cNvPr>
          <p:cNvSpPr/>
          <p:nvPr/>
        </p:nvSpPr>
        <p:spPr>
          <a:xfrm>
            <a:off x="5337175" y="2586451"/>
            <a:ext cx="1517650" cy="109145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a:r>
              <a:rPr lang="en-US" altLang="zh-TW" sz="2400" dirty="0">
                <a:solidFill>
                  <a:prstClr val="black"/>
                </a:solidFill>
                <a:latin typeface="Calibri" panose="020F0502020204030204"/>
                <a:ea typeface="新細明體" panose="02020500000000000000" pitchFamily="18" charset="-120"/>
              </a:rPr>
              <a:t>NN</a:t>
            </a:r>
          </a:p>
          <a:p>
            <a:pPr algn="ctr" defTabSz="457200"/>
            <a:r>
              <a:rPr lang="en-US" altLang="zh-TW" sz="2400" dirty="0">
                <a:solidFill>
                  <a:prstClr val="black"/>
                </a:solidFill>
                <a:latin typeface="Calibri" panose="020F0502020204030204"/>
                <a:ea typeface="新細明體" panose="02020500000000000000" pitchFamily="18" charset="-120"/>
              </a:rPr>
              <a:t>Generator</a:t>
            </a:r>
          </a:p>
        </p:txBody>
      </p:sp>
      <p:cxnSp>
        <p:nvCxnSpPr>
          <p:cNvPr id="5" name="直線單箭頭接點 4">
            <a:extLst>
              <a:ext uri="{FF2B5EF4-FFF2-40B4-BE49-F238E27FC236}">
                <a16:creationId xmlns:a16="http://schemas.microsoft.com/office/drawing/2014/main" id="{C3258E3A-B85D-47D8-887D-8DDD033216B0}"/>
              </a:ext>
            </a:extLst>
          </p:cNvPr>
          <p:cNvCxnSpPr/>
          <p:nvPr/>
        </p:nvCxnSpPr>
        <p:spPr>
          <a:xfrm>
            <a:off x="6908465" y="3137142"/>
            <a:ext cx="57755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圖片 13">
            <a:extLst>
              <a:ext uri="{FF2B5EF4-FFF2-40B4-BE49-F238E27FC236}">
                <a16:creationId xmlns:a16="http://schemas.microsoft.com/office/drawing/2014/main" id="{92337898-BE12-48B9-B997-F4A4A76726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0176" y="2729676"/>
            <a:ext cx="805004" cy="805004"/>
          </a:xfrm>
          <a:prstGeom prst="rect">
            <a:avLst/>
          </a:prstGeom>
        </p:spPr>
      </p:pic>
      <p:pic>
        <p:nvPicPr>
          <p:cNvPr id="16" name="圖片 15">
            <a:extLst>
              <a:ext uri="{FF2B5EF4-FFF2-40B4-BE49-F238E27FC236}">
                <a16:creationId xmlns:a16="http://schemas.microsoft.com/office/drawing/2014/main" id="{8B3919AC-88C5-4FFB-AEE7-A5EADA4CA3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2461" y="2729676"/>
            <a:ext cx="805004" cy="805004"/>
          </a:xfrm>
          <a:prstGeom prst="rect">
            <a:avLst/>
          </a:prstGeom>
        </p:spPr>
      </p:pic>
      <p:sp>
        <p:nvSpPr>
          <p:cNvPr id="17" name="文字方塊 16">
            <a:extLst>
              <a:ext uri="{FF2B5EF4-FFF2-40B4-BE49-F238E27FC236}">
                <a16:creationId xmlns:a16="http://schemas.microsoft.com/office/drawing/2014/main" id="{3A46A88E-387C-4BFD-9B7A-3BC00463F9E0}"/>
              </a:ext>
            </a:extLst>
          </p:cNvPr>
          <p:cNvSpPr txBox="1"/>
          <p:nvPr/>
        </p:nvSpPr>
        <p:spPr>
          <a:xfrm>
            <a:off x="2113100" y="1701617"/>
            <a:ext cx="3170296" cy="523220"/>
          </a:xfrm>
          <a:prstGeom prst="rect">
            <a:avLst/>
          </a:prstGeom>
          <a:noFill/>
        </p:spPr>
        <p:txBody>
          <a:bodyPr wrap="square" rtlCol="0">
            <a:spAutoFit/>
          </a:bodyPr>
          <a:lstStyle/>
          <a:p>
            <a:pPr defTabSz="457200"/>
            <a:r>
              <a:rPr lang="en-US" altLang="zh-TW" sz="2800" b="1" i="1" u="sng" dirty="0">
                <a:solidFill>
                  <a:prstClr val="black"/>
                </a:solidFill>
                <a:latin typeface="Calibri" panose="020F0502020204030204"/>
                <a:ea typeface="新細明體" panose="02020500000000000000" pitchFamily="18" charset="-120"/>
              </a:rPr>
              <a:t>Image Generation</a:t>
            </a:r>
            <a:endParaRPr lang="zh-TW" altLang="en-US" sz="2800" b="1" i="1" u="sng" dirty="0">
              <a:solidFill>
                <a:prstClr val="black"/>
              </a:solidFill>
              <a:latin typeface="Calibri" panose="020F0502020204030204"/>
              <a:ea typeface="新細明體" panose="02020500000000000000" pitchFamily="18" charset="-120"/>
            </a:endParaRPr>
          </a:p>
        </p:txBody>
      </p:sp>
      <p:sp>
        <p:nvSpPr>
          <p:cNvPr id="18" name="文字方塊 17">
            <a:extLst>
              <a:ext uri="{FF2B5EF4-FFF2-40B4-BE49-F238E27FC236}">
                <a16:creationId xmlns:a16="http://schemas.microsoft.com/office/drawing/2014/main" id="{FC97C783-A015-4A13-B426-E334E51C556F}"/>
              </a:ext>
            </a:extLst>
          </p:cNvPr>
          <p:cNvSpPr txBox="1"/>
          <p:nvPr/>
        </p:nvSpPr>
        <p:spPr>
          <a:xfrm>
            <a:off x="2113101" y="4115263"/>
            <a:ext cx="3901147" cy="523220"/>
          </a:xfrm>
          <a:prstGeom prst="rect">
            <a:avLst/>
          </a:prstGeom>
          <a:noFill/>
        </p:spPr>
        <p:txBody>
          <a:bodyPr wrap="square" rtlCol="0">
            <a:spAutoFit/>
          </a:bodyPr>
          <a:lstStyle/>
          <a:p>
            <a:pPr defTabSz="457200"/>
            <a:r>
              <a:rPr lang="en-US" altLang="zh-TW" sz="2800" b="1" i="1" u="sng" dirty="0">
                <a:solidFill>
                  <a:prstClr val="black"/>
                </a:solidFill>
                <a:latin typeface="Calibri" panose="020F0502020204030204"/>
                <a:ea typeface="新細明體" panose="02020500000000000000" pitchFamily="18" charset="-120"/>
              </a:rPr>
              <a:t>Sentence Generation</a:t>
            </a:r>
            <a:endParaRPr lang="zh-TW" altLang="en-US" sz="2800" b="1" i="1" u="sng" dirty="0">
              <a:solidFill>
                <a:prstClr val="black"/>
              </a:solidFill>
              <a:latin typeface="Calibri" panose="020F0502020204030204"/>
              <a:ea typeface="新細明體" panose="02020500000000000000" pitchFamily="18" charset="-120"/>
            </a:endParaRPr>
          </a:p>
        </p:txBody>
      </p:sp>
      <p:cxnSp>
        <p:nvCxnSpPr>
          <p:cNvPr id="19" name="直線單箭頭接點 18">
            <a:extLst>
              <a:ext uri="{FF2B5EF4-FFF2-40B4-BE49-F238E27FC236}">
                <a16:creationId xmlns:a16="http://schemas.microsoft.com/office/drawing/2014/main" id="{4085487D-9A9A-4DDB-B819-D02412889E1E}"/>
              </a:ext>
            </a:extLst>
          </p:cNvPr>
          <p:cNvCxnSpPr/>
          <p:nvPr/>
        </p:nvCxnSpPr>
        <p:spPr>
          <a:xfrm>
            <a:off x="4759623" y="3132828"/>
            <a:ext cx="57755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5F292864-0285-48E0-88BE-12419EE7961D}"/>
              </a:ext>
            </a:extLst>
          </p:cNvPr>
          <p:cNvSpPr/>
          <p:nvPr/>
        </p:nvSpPr>
        <p:spPr>
          <a:xfrm>
            <a:off x="5337175" y="4871456"/>
            <a:ext cx="1517650" cy="109145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457200"/>
            <a:r>
              <a:rPr lang="en-US" altLang="zh-TW" sz="2400" dirty="0">
                <a:solidFill>
                  <a:prstClr val="black"/>
                </a:solidFill>
                <a:latin typeface="Calibri" panose="020F0502020204030204"/>
                <a:ea typeface="新細明體" panose="02020500000000000000" pitchFamily="18" charset="-120"/>
              </a:rPr>
              <a:t>NN</a:t>
            </a:r>
          </a:p>
          <a:p>
            <a:pPr algn="ctr" defTabSz="457200"/>
            <a:r>
              <a:rPr lang="en-US" altLang="zh-TW" sz="2400" dirty="0">
                <a:solidFill>
                  <a:prstClr val="black"/>
                </a:solidFill>
                <a:latin typeface="Calibri" panose="020F0502020204030204"/>
                <a:ea typeface="新細明體" panose="02020500000000000000" pitchFamily="18" charset="-120"/>
              </a:rPr>
              <a:t>Generator</a:t>
            </a:r>
          </a:p>
        </p:txBody>
      </p:sp>
      <p:cxnSp>
        <p:nvCxnSpPr>
          <p:cNvPr id="21" name="直線單箭頭接點 20">
            <a:extLst>
              <a:ext uri="{FF2B5EF4-FFF2-40B4-BE49-F238E27FC236}">
                <a16:creationId xmlns:a16="http://schemas.microsoft.com/office/drawing/2014/main" id="{2F154480-A360-4391-BD9B-3BCA4F9A5C84}"/>
              </a:ext>
            </a:extLst>
          </p:cNvPr>
          <p:cNvCxnSpPr/>
          <p:nvPr/>
        </p:nvCxnSpPr>
        <p:spPr>
          <a:xfrm>
            <a:off x="6882961" y="5416632"/>
            <a:ext cx="57755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F195D6EE-421C-42B7-B1C6-8884912B127C}"/>
              </a:ext>
            </a:extLst>
          </p:cNvPr>
          <p:cNvCxnSpPr/>
          <p:nvPr/>
        </p:nvCxnSpPr>
        <p:spPr>
          <a:xfrm>
            <a:off x="4734119" y="5412318"/>
            <a:ext cx="57755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69EF8153-CEFD-4442-B81F-1D18DA1E93F1}"/>
                  </a:ext>
                </a:extLst>
              </p:cNvPr>
              <p:cNvSpPr txBox="1"/>
              <p:nvPr/>
            </p:nvSpPr>
            <p:spPr>
              <a:xfrm>
                <a:off x="5526487" y="612409"/>
                <a:ext cx="4614203" cy="830997"/>
              </a:xfrm>
              <a:prstGeom prst="rect">
                <a:avLst/>
              </a:prstGeom>
              <a:noFill/>
            </p:spPr>
            <p:txBody>
              <a:bodyPr wrap="square" rtlCol="0">
                <a:spAutoFit/>
              </a:bodyPr>
              <a:lstStyle/>
              <a:p>
                <a:pPr defTabSz="457200"/>
                <a:r>
                  <a:rPr lang="en-US" altLang="zh-TW" sz="2400" dirty="0">
                    <a:solidFill>
                      <a:srgbClr val="0000FF"/>
                    </a:solidFill>
                    <a:latin typeface="Calibri" panose="020F0502020204030204"/>
                    <a:ea typeface="新細明體" panose="02020500000000000000" pitchFamily="18" charset="-120"/>
                  </a:rPr>
                  <a:t>Can control what to generate latter. </a:t>
                </a:r>
                <a14:m>
                  <m:oMath xmlns:m="http://schemas.openxmlformats.org/officeDocument/2006/math">
                    <m:r>
                      <a:rPr lang="en-US" altLang="zh-TW" sz="2400" i="1">
                        <a:solidFill>
                          <a:srgbClr val="0000FF"/>
                        </a:solidFill>
                        <a:latin typeface="Cambria Math" panose="02040503050406030204" pitchFamily="18" charset="0"/>
                        <a:ea typeface="Cambria Math" panose="02040503050406030204" pitchFamily="18" charset="0"/>
                      </a:rPr>
                      <m:t>→</m:t>
                    </m:r>
                  </m:oMath>
                </a14:m>
                <a:r>
                  <a:rPr lang="zh-TW" altLang="en-US" sz="2400" dirty="0">
                    <a:solidFill>
                      <a:srgbClr val="0000FF"/>
                    </a:solidFill>
                    <a:latin typeface="Calibri" panose="020F0502020204030204"/>
                    <a:ea typeface="新細明體" panose="02020500000000000000" pitchFamily="18" charset="-120"/>
                  </a:rPr>
                  <a:t> </a:t>
                </a:r>
                <a:r>
                  <a:rPr lang="en-US" altLang="zh-TW" sz="2400" dirty="0">
                    <a:solidFill>
                      <a:srgbClr val="0000FF"/>
                    </a:solidFill>
                    <a:latin typeface="Calibri" panose="020F0502020204030204"/>
                    <a:ea typeface="新細明體" panose="02020500000000000000" pitchFamily="18" charset="-120"/>
                  </a:rPr>
                  <a:t>Conditional Generation</a:t>
                </a:r>
                <a:endParaRPr lang="zh-TW" altLang="en-US" sz="2400" dirty="0">
                  <a:solidFill>
                    <a:srgbClr val="0000FF"/>
                  </a:solidFill>
                  <a:latin typeface="Calibri" panose="020F0502020204030204"/>
                  <a:ea typeface="新細明體" panose="02020500000000000000" pitchFamily="18" charset="-120"/>
                </a:endParaRPr>
              </a:p>
            </p:txBody>
          </p:sp>
        </mc:Choice>
        <mc:Fallback xmlns="">
          <p:sp>
            <p:nvSpPr>
              <p:cNvPr id="3" name="文字方塊 2">
                <a:extLst>
                  <a:ext uri="{FF2B5EF4-FFF2-40B4-BE49-F238E27FC236}">
                    <a16:creationId xmlns:a16="http://schemas.microsoft.com/office/drawing/2014/main" id="{69EF8153-CEFD-4442-B81F-1D18DA1E93F1}"/>
                  </a:ext>
                </a:extLst>
              </p:cNvPr>
              <p:cNvSpPr txBox="1">
                <a:spLocks noRot="1" noChangeAspect="1" noMove="1" noResize="1" noEditPoints="1" noAdjustHandles="1" noChangeArrowheads="1" noChangeShapeType="1" noTextEdit="1"/>
              </p:cNvSpPr>
              <p:nvPr/>
            </p:nvSpPr>
            <p:spPr>
              <a:xfrm>
                <a:off x="5526487" y="612409"/>
                <a:ext cx="4614203" cy="830997"/>
              </a:xfrm>
              <a:prstGeom prst="rect">
                <a:avLst/>
              </a:prstGeom>
              <a:blipFill>
                <a:blip r:embed="rId4"/>
                <a:stretch>
                  <a:fillRect l="-2116" t="-5839" r="-2513" b="-153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1D945D5B-70EE-4FA2-B63A-655B46D30625}"/>
                  </a:ext>
                </a:extLst>
              </p:cNvPr>
              <p:cNvSpPr txBox="1"/>
              <p:nvPr/>
            </p:nvSpPr>
            <p:spPr>
              <a:xfrm>
                <a:off x="3180963" y="2608219"/>
                <a:ext cx="725135" cy="1020472"/>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d>
                        <m:dPr>
                          <m:begChr m:val="["/>
                          <m:endChr m:val="]"/>
                          <m:ctrlPr>
                            <a:rPr lang="en-US" altLang="zh-TW" i="1">
                              <a:solidFill>
                                <a:prstClr val="black"/>
                              </a:solidFill>
                              <a:latin typeface="Cambria Math" panose="02040503050406030204" pitchFamily="18" charset="0"/>
                            </a:rPr>
                          </m:ctrlPr>
                        </m:dPr>
                        <m:e>
                          <m:eqArr>
                            <m:eqArrPr>
                              <m:ctrlPr>
                                <a:rPr lang="en-US" altLang="zh-TW" i="1">
                                  <a:solidFill>
                                    <a:prstClr val="black"/>
                                  </a:solidFill>
                                  <a:latin typeface="Cambria Math" panose="02040503050406030204" pitchFamily="18" charset="0"/>
                                </a:rPr>
                              </m:ctrlPr>
                            </m:eqArrPr>
                            <m:e>
                              <m:r>
                                <a:rPr lang="en-US" altLang="zh-TW" i="1">
                                  <a:solidFill>
                                    <a:prstClr val="black"/>
                                  </a:solidFill>
                                  <a:latin typeface="Cambria Math" panose="02040503050406030204" pitchFamily="18" charset="0"/>
                                </a:rPr>
                                <m:t>0.1</m:t>
                              </m:r>
                            </m:e>
                            <m:e>
                              <m:r>
                                <a:rPr lang="en-US" altLang="zh-TW" i="1">
                                  <a:solidFill>
                                    <a:prstClr val="black"/>
                                  </a:solidFill>
                                  <a:latin typeface="Cambria Math" panose="02040503050406030204" pitchFamily="18" charset="0"/>
                                </a:rPr>
                                <m:t>−0.1</m:t>
                              </m:r>
                            </m:e>
                            <m:e>
                              <m:r>
                                <a:rPr lang="en-US" altLang="zh-TW" i="1">
                                  <a:solidFill>
                                    <a:prstClr val="black"/>
                                  </a:solidFill>
                                  <a:latin typeface="Cambria Math" panose="02040503050406030204" pitchFamily="18" charset="0"/>
                                  <a:ea typeface="Cambria Math" panose="02040503050406030204" pitchFamily="18" charset="0"/>
                                </a:rPr>
                                <m:t>⋮</m:t>
                              </m:r>
                            </m:e>
                            <m:e>
                              <m:r>
                                <a:rPr lang="en-US" altLang="zh-TW" i="1">
                                  <a:solidFill>
                                    <a:prstClr val="black"/>
                                  </a:solidFill>
                                  <a:latin typeface="Cambria Math" panose="02040503050406030204" pitchFamily="18" charset="0"/>
                                </a:rPr>
                                <m:t>0.7</m:t>
                              </m:r>
                            </m:e>
                          </m:eqArr>
                        </m:e>
                      </m:d>
                    </m:oMath>
                  </m:oMathPara>
                </a14:m>
                <a:endParaRPr lang="zh-TW" altLang="en-US" dirty="0">
                  <a:solidFill>
                    <a:prstClr val="black"/>
                  </a:solidFill>
                  <a:latin typeface="Calibri" panose="020F0502020204030204"/>
                  <a:ea typeface="新細明體" panose="02020500000000000000" pitchFamily="18" charset="-120"/>
                </a:endParaRPr>
              </a:p>
            </p:txBody>
          </p:sp>
        </mc:Choice>
        <mc:Fallback xmlns="">
          <p:sp>
            <p:nvSpPr>
              <p:cNvPr id="8" name="文字方塊 7">
                <a:extLst>
                  <a:ext uri="{FF2B5EF4-FFF2-40B4-BE49-F238E27FC236}">
                    <a16:creationId xmlns:a16="http://schemas.microsoft.com/office/drawing/2014/main" id="{1D945D5B-70EE-4FA2-B63A-655B46D30625}"/>
                  </a:ext>
                </a:extLst>
              </p:cNvPr>
              <p:cNvSpPr txBox="1">
                <a:spLocks noRot="1" noChangeAspect="1" noMove="1" noResize="1" noEditPoints="1" noAdjustHandles="1" noChangeArrowheads="1" noChangeShapeType="1" noTextEdit="1"/>
              </p:cNvSpPr>
              <p:nvPr/>
            </p:nvSpPr>
            <p:spPr>
              <a:xfrm>
                <a:off x="3180963" y="2608219"/>
                <a:ext cx="725135" cy="102047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id="{1987ED93-5C9D-4E1D-9939-3D06397DF88A}"/>
                  </a:ext>
                </a:extLst>
              </p:cNvPr>
              <p:cNvSpPr txBox="1"/>
              <p:nvPr/>
            </p:nvSpPr>
            <p:spPr>
              <a:xfrm>
                <a:off x="3924690" y="2617322"/>
                <a:ext cx="725135" cy="1020472"/>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d>
                        <m:dPr>
                          <m:begChr m:val="["/>
                          <m:endChr m:val="]"/>
                          <m:ctrlPr>
                            <a:rPr lang="en-US" altLang="zh-TW" i="1">
                              <a:solidFill>
                                <a:prstClr val="black"/>
                              </a:solidFill>
                              <a:latin typeface="Cambria Math" panose="02040503050406030204" pitchFamily="18" charset="0"/>
                            </a:rPr>
                          </m:ctrlPr>
                        </m:dPr>
                        <m:e>
                          <m:eqArr>
                            <m:eqArrPr>
                              <m:ctrlPr>
                                <a:rPr lang="en-US" altLang="zh-TW" i="1">
                                  <a:solidFill>
                                    <a:prstClr val="black"/>
                                  </a:solidFill>
                                  <a:latin typeface="Cambria Math" panose="02040503050406030204" pitchFamily="18" charset="0"/>
                                </a:rPr>
                              </m:ctrlPr>
                            </m:eqArrPr>
                            <m:e>
                              <m:r>
                                <a:rPr lang="en-US" altLang="zh-TW" i="1">
                                  <a:solidFill>
                                    <a:prstClr val="black"/>
                                  </a:solidFill>
                                  <a:latin typeface="Cambria Math" panose="02040503050406030204" pitchFamily="18" charset="0"/>
                                </a:rPr>
                                <m:t>−0.3</m:t>
                              </m:r>
                            </m:e>
                            <m:e>
                              <m:r>
                                <a:rPr lang="en-US" altLang="zh-TW" i="1">
                                  <a:solidFill>
                                    <a:prstClr val="black"/>
                                  </a:solidFill>
                                  <a:latin typeface="Cambria Math" panose="02040503050406030204" pitchFamily="18" charset="0"/>
                                </a:rPr>
                                <m:t>0.1</m:t>
                              </m:r>
                            </m:e>
                            <m:e>
                              <m:r>
                                <a:rPr lang="en-US" altLang="zh-TW" i="1">
                                  <a:solidFill>
                                    <a:prstClr val="black"/>
                                  </a:solidFill>
                                  <a:latin typeface="Cambria Math" panose="02040503050406030204" pitchFamily="18" charset="0"/>
                                  <a:ea typeface="Cambria Math" panose="02040503050406030204" pitchFamily="18" charset="0"/>
                                </a:rPr>
                                <m:t>⋮</m:t>
                              </m:r>
                            </m:e>
                            <m:e>
                              <m:r>
                                <a:rPr lang="en-US" altLang="zh-TW" i="1">
                                  <a:solidFill>
                                    <a:prstClr val="black"/>
                                  </a:solidFill>
                                  <a:latin typeface="Cambria Math" panose="02040503050406030204" pitchFamily="18" charset="0"/>
                                </a:rPr>
                                <m:t>0.9</m:t>
                              </m:r>
                            </m:e>
                          </m:eqArr>
                        </m:e>
                      </m:d>
                    </m:oMath>
                  </m:oMathPara>
                </a14:m>
                <a:endParaRPr lang="zh-TW" altLang="en-US" dirty="0">
                  <a:solidFill>
                    <a:prstClr val="black"/>
                  </a:solidFill>
                  <a:latin typeface="Calibri" panose="020F0502020204030204"/>
                  <a:ea typeface="新細明體" panose="02020500000000000000" pitchFamily="18" charset="-120"/>
                </a:endParaRPr>
              </a:p>
            </p:txBody>
          </p:sp>
        </mc:Choice>
        <mc:Fallback xmlns="">
          <p:sp>
            <p:nvSpPr>
              <p:cNvPr id="27" name="文字方塊 26">
                <a:extLst>
                  <a:ext uri="{FF2B5EF4-FFF2-40B4-BE49-F238E27FC236}">
                    <a16:creationId xmlns:a16="http://schemas.microsoft.com/office/drawing/2014/main" id="{1987ED93-5C9D-4E1D-9939-3D06397DF88A}"/>
                  </a:ext>
                </a:extLst>
              </p:cNvPr>
              <p:cNvSpPr txBox="1">
                <a:spLocks noRot="1" noChangeAspect="1" noMove="1" noResize="1" noEditPoints="1" noAdjustHandles="1" noChangeArrowheads="1" noChangeShapeType="1" noTextEdit="1"/>
              </p:cNvSpPr>
              <p:nvPr/>
            </p:nvSpPr>
            <p:spPr>
              <a:xfrm>
                <a:off x="3924690" y="2617322"/>
                <a:ext cx="725135" cy="102047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3291C867-3F98-4D35-A30F-4A3BF8598AE6}"/>
                  </a:ext>
                </a:extLst>
              </p:cNvPr>
              <p:cNvSpPr txBox="1"/>
              <p:nvPr/>
            </p:nvSpPr>
            <p:spPr>
              <a:xfrm>
                <a:off x="3265258" y="4862352"/>
                <a:ext cx="725135" cy="1020472"/>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d>
                        <m:dPr>
                          <m:begChr m:val="["/>
                          <m:endChr m:val="]"/>
                          <m:ctrlPr>
                            <a:rPr lang="en-US" altLang="zh-TW" i="1">
                              <a:solidFill>
                                <a:prstClr val="black"/>
                              </a:solidFill>
                              <a:latin typeface="Cambria Math" panose="02040503050406030204" pitchFamily="18" charset="0"/>
                            </a:rPr>
                          </m:ctrlPr>
                        </m:dPr>
                        <m:e>
                          <m:eqArr>
                            <m:eqArrPr>
                              <m:ctrlPr>
                                <a:rPr lang="en-US" altLang="zh-TW" i="1">
                                  <a:solidFill>
                                    <a:prstClr val="black"/>
                                  </a:solidFill>
                                  <a:latin typeface="Cambria Math" panose="02040503050406030204" pitchFamily="18" charset="0"/>
                                </a:rPr>
                              </m:ctrlPr>
                            </m:eqArrPr>
                            <m:e>
                              <m:r>
                                <a:rPr lang="en-US" altLang="zh-TW" i="1">
                                  <a:solidFill>
                                    <a:prstClr val="black"/>
                                  </a:solidFill>
                                  <a:latin typeface="Cambria Math" panose="02040503050406030204" pitchFamily="18" charset="0"/>
                                </a:rPr>
                                <m:t>0.1</m:t>
                              </m:r>
                            </m:e>
                            <m:e>
                              <m:r>
                                <a:rPr lang="en-US" altLang="zh-TW" i="1">
                                  <a:solidFill>
                                    <a:prstClr val="black"/>
                                  </a:solidFill>
                                  <a:latin typeface="Cambria Math" panose="02040503050406030204" pitchFamily="18" charset="0"/>
                                </a:rPr>
                                <m:t>−0.1</m:t>
                              </m:r>
                            </m:e>
                            <m:e>
                              <m:r>
                                <a:rPr lang="en-US" altLang="zh-TW" i="1">
                                  <a:solidFill>
                                    <a:prstClr val="black"/>
                                  </a:solidFill>
                                  <a:latin typeface="Cambria Math" panose="02040503050406030204" pitchFamily="18" charset="0"/>
                                  <a:ea typeface="Cambria Math" panose="02040503050406030204" pitchFamily="18" charset="0"/>
                                </a:rPr>
                                <m:t>⋮</m:t>
                              </m:r>
                            </m:e>
                            <m:e>
                              <m:r>
                                <a:rPr lang="en-US" altLang="zh-TW" i="1">
                                  <a:solidFill>
                                    <a:prstClr val="black"/>
                                  </a:solidFill>
                                  <a:latin typeface="Cambria Math" panose="02040503050406030204" pitchFamily="18" charset="0"/>
                                </a:rPr>
                                <m:t>0.2</m:t>
                              </m:r>
                            </m:e>
                          </m:eqArr>
                        </m:e>
                      </m:d>
                    </m:oMath>
                  </m:oMathPara>
                </a14:m>
                <a:endParaRPr lang="zh-TW" altLang="en-US" dirty="0">
                  <a:solidFill>
                    <a:prstClr val="black"/>
                  </a:solidFill>
                  <a:latin typeface="Calibri" panose="020F0502020204030204"/>
                  <a:ea typeface="新細明體" panose="02020500000000000000" pitchFamily="18" charset="-120"/>
                </a:endParaRPr>
              </a:p>
            </p:txBody>
          </p:sp>
        </mc:Choice>
        <mc:Fallback xmlns="">
          <p:sp>
            <p:nvSpPr>
              <p:cNvPr id="28" name="文字方塊 27">
                <a:extLst>
                  <a:ext uri="{FF2B5EF4-FFF2-40B4-BE49-F238E27FC236}">
                    <a16:creationId xmlns:a16="http://schemas.microsoft.com/office/drawing/2014/main" id="{3291C867-3F98-4D35-A30F-4A3BF8598AE6}"/>
                  </a:ext>
                </a:extLst>
              </p:cNvPr>
              <p:cNvSpPr txBox="1">
                <a:spLocks noRot="1" noChangeAspect="1" noMove="1" noResize="1" noEditPoints="1" noAdjustHandles="1" noChangeArrowheads="1" noChangeShapeType="1" noTextEdit="1"/>
              </p:cNvSpPr>
              <p:nvPr/>
            </p:nvSpPr>
            <p:spPr>
              <a:xfrm>
                <a:off x="3265258" y="4862352"/>
                <a:ext cx="725135" cy="102047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AFCCC99F-09D0-4A09-ADF3-C64E53C7A65E}"/>
                  </a:ext>
                </a:extLst>
              </p:cNvPr>
              <p:cNvSpPr txBox="1"/>
              <p:nvPr/>
            </p:nvSpPr>
            <p:spPr>
              <a:xfrm>
                <a:off x="4008985" y="4871455"/>
                <a:ext cx="725135" cy="1020472"/>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d>
                        <m:dPr>
                          <m:begChr m:val="["/>
                          <m:endChr m:val="]"/>
                          <m:ctrlPr>
                            <a:rPr lang="en-US" altLang="zh-TW" i="1">
                              <a:solidFill>
                                <a:prstClr val="black"/>
                              </a:solidFill>
                              <a:latin typeface="Cambria Math" panose="02040503050406030204" pitchFamily="18" charset="0"/>
                            </a:rPr>
                          </m:ctrlPr>
                        </m:dPr>
                        <m:e>
                          <m:eqArr>
                            <m:eqArrPr>
                              <m:ctrlPr>
                                <a:rPr lang="en-US" altLang="zh-TW" i="1">
                                  <a:solidFill>
                                    <a:prstClr val="black"/>
                                  </a:solidFill>
                                  <a:latin typeface="Cambria Math" panose="02040503050406030204" pitchFamily="18" charset="0"/>
                                </a:rPr>
                              </m:ctrlPr>
                            </m:eqArrPr>
                            <m:e>
                              <m:r>
                                <a:rPr lang="en-US" altLang="zh-TW" i="1">
                                  <a:solidFill>
                                    <a:prstClr val="black"/>
                                  </a:solidFill>
                                  <a:latin typeface="Cambria Math" panose="02040503050406030204" pitchFamily="18" charset="0"/>
                                </a:rPr>
                                <m:t>−0.3</m:t>
                              </m:r>
                            </m:e>
                            <m:e>
                              <m:r>
                                <a:rPr lang="en-US" altLang="zh-TW" i="1">
                                  <a:solidFill>
                                    <a:prstClr val="black"/>
                                  </a:solidFill>
                                  <a:latin typeface="Cambria Math" panose="02040503050406030204" pitchFamily="18" charset="0"/>
                                </a:rPr>
                                <m:t>0.1</m:t>
                              </m:r>
                            </m:e>
                            <m:e>
                              <m:r>
                                <a:rPr lang="en-US" altLang="zh-TW" i="1">
                                  <a:solidFill>
                                    <a:prstClr val="black"/>
                                  </a:solidFill>
                                  <a:latin typeface="Cambria Math" panose="02040503050406030204" pitchFamily="18" charset="0"/>
                                  <a:ea typeface="Cambria Math" panose="02040503050406030204" pitchFamily="18" charset="0"/>
                                </a:rPr>
                                <m:t>⋮</m:t>
                              </m:r>
                            </m:e>
                            <m:e>
                              <m:r>
                                <a:rPr lang="en-US" altLang="zh-TW" i="1">
                                  <a:solidFill>
                                    <a:prstClr val="black"/>
                                  </a:solidFill>
                                  <a:latin typeface="Cambria Math" panose="02040503050406030204" pitchFamily="18" charset="0"/>
                                </a:rPr>
                                <m:t>0.5</m:t>
                              </m:r>
                            </m:e>
                          </m:eqArr>
                        </m:e>
                      </m:d>
                    </m:oMath>
                  </m:oMathPara>
                </a14:m>
                <a:endParaRPr lang="zh-TW" altLang="en-US" dirty="0">
                  <a:solidFill>
                    <a:prstClr val="black"/>
                  </a:solidFill>
                  <a:latin typeface="Calibri" panose="020F0502020204030204"/>
                  <a:ea typeface="新細明體" panose="02020500000000000000" pitchFamily="18" charset="-120"/>
                </a:endParaRPr>
              </a:p>
            </p:txBody>
          </p:sp>
        </mc:Choice>
        <mc:Fallback xmlns="">
          <p:sp>
            <p:nvSpPr>
              <p:cNvPr id="29" name="文字方塊 28">
                <a:extLst>
                  <a:ext uri="{FF2B5EF4-FFF2-40B4-BE49-F238E27FC236}">
                    <a16:creationId xmlns:a16="http://schemas.microsoft.com/office/drawing/2014/main" id="{AFCCC99F-09D0-4A09-ADF3-C64E53C7A65E}"/>
                  </a:ext>
                </a:extLst>
              </p:cNvPr>
              <p:cNvSpPr txBox="1">
                <a:spLocks noRot="1" noChangeAspect="1" noMove="1" noResize="1" noEditPoints="1" noAdjustHandles="1" noChangeArrowheads="1" noChangeShapeType="1" noTextEdit="1"/>
              </p:cNvSpPr>
              <p:nvPr/>
            </p:nvSpPr>
            <p:spPr>
              <a:xfrm>
                <a:off x="4008985" y="4871455"/>
                <a:ext cx="725135" cy="1020472"/>
              </a:xfrm>
              <a:prstGeom prst="rect">
                <a:avLst/>
              </a:prstGeom>
              <a:blipFill>
                <a:blip r:embed="rId8"/>
                <a:stretch>
                  <a:fillRect/>
                </a:stretch>
              </a:blipFill>
            </p:spPr>
            <p:txBody>
              <a:bodyPr/>
              <a:lstStyle/>
              <a:p>
                <a:r>
                  <a:rPr lang="en-US">
                    <a:noFill/>
                  </a:rPr>
                  <a:t> </a:t>
                </a:r>
              </a:p>
            </p:txBody>
          </p:sp>
        </mc:Fallback>
      </mc:AlternateContent>
      <p:sp>
        <p:nvSpPr>
          <p:cNvPr id="9" name="文字方塊 8">
            <a:extLst>
              <a:ext uri="{FF2B5EF4-FFF2-40B4-BE49-F238E27FC236}">
                <a16:creationId xmlns:a16="http://schemas.microsoft.com/office/drawing/2014/main" id="{B8272069-50F6-44A6-AD24-6EF3AEAD699F}"/>
              </a:ext>
            </a:extLst>
          </p:cNvPr>
          <p:cNvSpPr txBox="1"/>
          <p:nvPr/>
        </p:nvSpPr>
        <p:spPr>
          <a:xfrm>
            <a:off x="7536596" y="5181486"/>
            <a:ext cx="2226612" cy="461665"/>
          </a:xfrm>
          <a:prstGeom prst="rect">
            <a:avLst/>
          </a:prstGeom>
          <a:noFill/>
        </p:spPr>
        <p:txBody>
          <a:bodyPr wrap="square" rtlCol="0">
            <a:spAutoFit/>
          </a:bodyPr>
          <a:lstStyle/>
          <a:p>
            <a:pPr defTabSz="457200"/>
            <a:r>
              <a:rPr lang="en-US" altLang="zh-TW" sz="2400" dirty="0">
                <a:solidFill>
                  <a:prstClr val="black"/>
                </a:solidFill>
                <a:latin typeface="Calibri" panose="020F0502020204030204"/>
                <a:ea typeface="新細明體" panose="02020500000000000000" pitchFamily="18" charset="-120"/>
              </a:rPr>
              <a:t>Good morning.</a:t>
            </a:r>
            <a:endParaRPr lang="zh-TW" altLang="en-US" sz="2400" dirty="0">
              <a:solidFill>
                <a:prstClr val="black"/>
              </a:solidFill>
              <a:latin typeface="Calibri" panose="020F0502020204030204"/>
              <a:ea typeface="新細明體" panose="02020500000000000000" pitchFamily="18" charset="-120"/>
            </a:endParaRPr>
          </a:p>
        </p:txBody>
      </p:sp>
      <p:sp>
        <p:nvSpPr>
          <p:cNvPr id="30" name="文字方塊 29">
            <a:extLst>
              <a:ext uri="{FF2B5EF4-FFF2-40B4-BE49-F238E27FC236}">
                <a16:creationId xmlns:a16="http://schemas.microsoft.com/office/drawing/2014/main" id="{3C245B7C-9B07-434A-B037-54D1F1BB2A59}"/>
              </a:ext>
            </a:extLst>
          </p:cNvPr>
          <p:cNvSpPr txBox="1"/>
          <p:nvPr/>
        </p:nvSpPr>
        <p:spPr>
          <a:xfrm>
            <a:off x="7546151" y="4780715"/>
            <a:ext cx="2226612" cy="461665"/>
          </a:xfrm>
          <a:prstGeom prst="rect">
            <a:avLst/>
          </a:prstGeom>
          <a:noFill/>
        </p:spPr>
        <p:txBody>
          <a:bodyPr wrap="square" rtlCol="0">
            <a:spAutoFit/>
          </a:bodyPr>
          <a:lstStyle/>
          <a:p>
            <a:pPr defTabSz="457200"/>
            <a:r>
              <a:rPr lang="en-US" altLang="zh-TW" sz="2400" dirty="0">
                <a:solidFill>
                  <a:prstClr val="black"/>
                </a:solidFill>
                <a:latin typeface="Calibri" panose="020F0502020204030204"/>
                <a:ea typeface="新細明體" panose="02020500000000000000" pitchFamily="18" charset="-120"/>
              </a:rPr>
              <a:t>How are you?</a:t>
            </a:r>
            <a:endParaRPr lang="zh-TW" altLang="en-US" sz="2400" dirty="0">
              <a:solidFill>
                <a:prstClr val="black"/>
              </a:solidFill>
              <a:latin typeface="Calibri" panose="020F0502020204030204"/>
              <a:ea typeface="新細明體" panose="02020500000000000000" pitchFamily="18" charset="-120"/>
            </a:endParaRPr>
          </a:p>
        </p:txBody>
      </p:sp>
      <p:pic>
        <p:nvPicPr>
          <p:cNvPr id="31" name="圖片 30">
            <a:extLst>
              <a:ext uri="{FF2B5EF4-FFF2-40B4-BE49-F238E27FC236}">
                <a16:creationId xmlns:a16="http://schemas.microsoft.com/office/drawing/2014/main" id="{10BD6BF6-D995-4C6E-95FE-3BD06ABAFEF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04746" y="2731572"/>
            <a:ext cx="805004" cy="805004"/>
          </a:xfrm>
          <a:prstGeom prst="rect">
            <a:avLst/>
          </a:prstGeom>
        </p:spPr>
      </p:pic>
      <mc:AlternateContent xmlns:mc="http://schemas.openxmlformats.org/markup-compatibility/2006" xmlns:a14="http://schemas.microsoft.com/office/drawing/2010/main">
        <mc:Choice Requires="a14">
          <p:sp>
            <p:nvSpPr>
              <p:cNvPr id="32" name="文字方塊 31">
                <a:extLst>
                  <a:ext uri="{FF2B5EF4-FFF2-40B4-BE49-F238E27FC236}">
                    <a16:creationId xmlns:a16="http://schemas.microsoft.com/office/drawing/2014/main" id="{9BABA784-534A-45CD-8931-B947826393C9}"/>
                  </a:ext>
                </a:extLst>
              </p:cNvPr>
              <p:cNvSpPr txBox="1"/>
              <p:nvPr/>
            </p:nvSpPr>
            <p:spPr>
              <a:xfrm>
                <a:off x="2422845" y="2586450"/>
                <a:ext cx="725135" cy="1020472"/>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d>
                        <m:dPr>
                          <m:begChr m:val="["/>
                          <m:endChr m:val="]"/>
                          <m:ctrlPr>
                            <a:rPr lang="en-US" altLang="zh-TW" i="1">
                              <a:solidFill>
                                <a:prstClr val="black"/>
                              </a:solidFill>
                              <a:latin typeface="Cambria Math" panose="02040503050406030204" pitchFamily="18" charset="0"/>
                            </a:rPr>
                          </m:ctrlPr>
                        </m:dPr>
                        <m:e>
                          <m:eqArr>
                            <m:eqArrPr>
                              <m:ctrlPr>
                                <a:rPr lang="en-US" altLang="zh-TW" i="1">
                                  <a:solidFill>
                                    <a:prstClr val="black"/>
                                  </a:solidFill>
                                  <a:latin typeface="Cambria Math" panose="02040503050406030204" pitchFamily="18" charset="0"/>
                                </a:rPr>
                              </m:ctrlPr>
                            </m:eqArrPr>
                            <m:e>
                              <m:r>
                                <a:rPr lang="en-US" altLang="zh-TW" i="1">
                                  <a:solidFill>
                                    <a:prstClr val="black"/>
                                  </a:solidFill>
                                  <a:latin typeface="Cambria Math" panose="02040503050406030204" pitchFamily="18" charset="0"/>
                                </a:rPr>
                                <m:t>0.3</m:t>
                              </m:r>
                            </m:e>
                            <m:e>
                              <m:r>
                                <a:rPr lang="en-US" altLang="zh-TW" i="1">
                                  <a:solidFill>
                                    <a:prstClr val="black"/>
                                  </a:solidFill>
                                  <a:latin typeface="Cambria Math" panose="02040503050406030204" pitchFamily="18" charset="0"/>
                                </a:rPr>
                                <m:t>−0.1</m:t>
                              </m:r>
                            </m:e>
                            <m:e>
                              <m:r>
                                <a:rPr lang="en-US" altLang="zh-TW" i="1">
                                  <a:solidFill>
                                    <a:prstClr val="black"/>
                                  </a:solidFill>
                                  <a:latin typeface="Cambria Math" panose="02040503050406030204" pitchFamily="18" charset="0"/>
                                  <a:ea typeface="Cambria Math" panose="02040503050406030204" pitchFamily="18" charset="0"/>
                                </a:rPr>
                                <m:t>⋮</m:t>
                              </m:r>
                            </m:e>
                            <m:e>
                              <m:r>
                                <a:rPr lang="en-US" altLang="zh-TW" i="1">
                                  <a:solidFill>
                                    <a:prstClr val="black"/>
                                  </a:solidFill>
                                  <a:latin typeface="Cambria Math" panose="02040503050406030204" pitchFamily="18" charset="0"/>
                                </a:rPr>
                                <m:t>−0.7</m:t>
                              </m:r>
                            </m:e>
                          </m:eqArr>
                        </m:e>
                      </m:d>
                    </m:oMath>
                  </m:oMathPara>
                </a14:m>
                <a:endParaRPr lang="zh-TW" altLang="en-US" dirty="0">
                  <a:solidFill>
                    <a:prstClr val="black"/>
                  </a:solidFill>
                  <a:latin typeface="Calibri" panose="020F0502020204030204"/>
                  <a:ea typeface="新細明體" panose="02020500000000000000" pitchFamily="18" charset="-120"/>
                </a:endParaRPr>
              </a:p>
            </p:txBody>
          </p:sp>
        </mc:Choice>
        <mc:Fallback xmlns="">
          <p:sp>
            <p:nvSpPr>
              <p:cNvPr id="32" name="文字方塊 31">
                <a:extLst>
                  <a:ext uri="{FF2B5EF4-FFF2-40B4-BE49-F238E27FC236}">
                    <a16:creationId xmlns:a16="http://schemas.microsoft.com/office/drawing/2014/main" id="{9BABA784-534A-45CD-8931-B947826393C9}"/>
                  </a:ext>
                </a:extLst>
              </p:cNvPr>
              <p:cNvSpPr txBox="1">
                <a:spLocks noRot="1" noChangeAspect="1" noMove="1" noResize="1" noEditPoints="1" noAdjustHandles="1" noChangeArrowheads="1" noChangeShapeType="1" noTextEdit="1"/>
              </p:cNvSpPr>
              <p:nvPr/>
            </p:nvSpPr>
            <p:spPr>
              <a:xfrm>
                <a:off x="2422845" y="2586450"/>
                <a:ext cx="725135" cy="102047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文字方塊 32">
                <a:extLst>
                  <a:ext uri="{FF2B5EF4-FFF2-40B4-BE49-F238E27FC236}">
                    <a16:creationId xmlns:a16="http://schemas.microsoft.com/office/drawing/2014/main" id="{907266D6-D0DA-4073-A8EC-752DF56E0064}"/>
                  </a:ext>
                </a:extLst>
              </p:cNvPr>
              <p:cNvSpPr txBox="1"/>
              <p:nvPr/>
            </p:nvSpPr>
            <p:spPr>
              <a:xfrm>
                <a:off x="2477788" y="4862352"/>
                <a:ext cx="725135" cy="1020472"/>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d>
                        <m:dPr>
                          <m:begChr m:val="["/>
                          <m:endChr m:val="]"/>
                          <m:ctrlPr>
                            <a:rPr lang="en-US" altLang="zh-TW" i="1">
                              <a:solidFill>
                                <a:prstClr val="black"/>
                              </a:solidFill>
                              <a:latin typeface="Cambria Math" panose="02040503050406030204" pitchFamily="18" charset="0"/>
                            </a:rPr>
                          </m:ctrlPr>
                        </m:dPr>
                        <m:e>
                          <m:eqArr>
                            <m:eqArrPr>
                              <m:ctrlPr>
                                <a:rPr lang="en-US" altLang="zh-TW" i="1">
                                  <a:solidFill>
                                    <a:prstClr val="black"/>
                                  </a:solidFill>
                                  <a:latin typeface="Cambria Math" panose="02040503050406030204" pitchFamily="18" charset="0"/>
                                </a:rPr>
                              </m:ctrlPr>
                            </m:eqArrPr>
                            <m:e>
                              <m:r>
                                <a:rPr lang="en-US" altLang="zh-TW" i="1">
                                  <a:solidFill>
                                    <a:prstClr val="black"/>
                                  </a:solidFill>
                                  <a:latin typeface="Cambria Math" panose="02040503050406030204" pitchFamily="18" charset="0"/>
                                </a:rPr>
                                <m:t>0.3</m:t>
                              </m:r>
                            </m:e>
                            <m:e>
                              <m:r>
                                <a:rPr lang="en-US" altLang="zh-TW" i="1">
                                  <a:solidFill>
                                    <a:prstClr val="black"/>
                                  </a:solidFill>
                                  <a:latin typeface="Cambria Math" panose="02040503050406030204" pitchFamily="18" charset="0"/>
                                </a:rPr>
                                <m:t>−0.1</m:t>
                              </m:r>
                            </m:e>
                            <m:e>
                              <m:r>
                                <a:rPr lang="en-US" altLang="zh-TW" i="1">
                                  <a:solidFill>
                                    <a:prstClr val="black"/>
                                  </a:solidFill>
                                  <a:latin typeface="Cambria Math" panose="02040503050406030204" pitchFamily="18" charset="0"/>
                                  <a:ea typeface="Cambria Math" panose="02040503050406030204" pitchFamily="18" charset="0"/>
                                </a:rPr>
                                <m:t>⋮</m:t>
                              </m:r>
                            </m:e>
                            <m:e>
                              <m:r>
                                <a:rPr lang="en-US" altLang="zh-TW" i="1">
                                  <a:solidFill>
                                    <a:prstClr val="black"/>
                                  </a:solidFill>
                                  <a:latin typeface="Cambria Math" panose="02040503050406030204" pitchFamily="18" charset="0"/>
                                </a:rPr>
                                <m:t>−0.7</m:t>
                              </m:r>
                            </m:e>
                          </m:eqArr>
                        </m:e>
                      </m:d>
                    </m:oMath>
                  </m:oMathPara>
                </a14:m>
                <a:endParaRPr lang="zh-TW" altLang="en-US" dirty="0">
                  <a:solidFill>
                    <a:prstClr val="black"/>
                  </a:solidFill>
                  <a:latin typeface="Calibri" panose="020F0502020204030204"/>
                  <a:ea typeface="新細明體" panose="02020500000000000000" pitchFamily="18" charset="-120"/>
                </a:endParaRPr>
              </a:p>
            </p:txBody>
          </p:sp>
        </mc:Choice>
        <mc:Fallback xmlns="">
          <p:sp>
            <p:nvSpPr>
              <p:cNvPr id="33" name="文字方塊 32">
                <a:extLst>
                  <a:ext uri="{FF2B5EF4-FFF2-40B4-BE49-F238E27FC236}">
                    <a16:creationId xmlns:a16="http://schemas.microsoft.com/office/drawing/2014/main" id="{907266D6-D0DA-4073-A8EC-752DF56E0064}"/>
                  </a:ext>
                </a:extLst>
              </p:cNvPr>
              <p:cNvSpPr txBox="1">
                <a:spLocks noRot="1" noChangeAspect="1" noMove="1" noResize="1" noEditPoints="1" noAdjustHandles="1" noChangeArrowheads="1" noChangeShapeType="1" noTextEdit="1"/>
              </p:cNvSpPr>
              <p:nvPr/>
            </p:nvSpPr>
            <p:spPr>
              <a:xfrm>
                <a:off x="2477788" y="4862352"/>
                <a:ext cx="725135" cy="1020472"/>
              </a:xfrm>
              <a:prstGeom prst="rect">
                <a:avLst/>
              </a:prstGeom>
              <a:blipFill>
                <a:blip r:embed="rId11"/>
                <a:stretch>
                  <a:fillRect/>
                </a:stretch>
              </a:blipFill>
            </p:spPr>
            <p:txBody>
              <a:bodyPr/>
              <a:lstStyle/>
              <a:p>
                <a:r>
                  <a:rPr lang="en-US">
                    <a:noFill/>
                  </a:rPr>
                  <a:t> </a:t>
                </a:r>
              </a:p>
            </p:txBody>
          </p:sp>
        </mc:Fallback>
      </mc:AlternateContent>
      <p:sp>
        <p:nvSpPr>
          <p:cNvPr id="34" name="文字方塊 33">
            <a:extLst>
              <a:ext uri="{FF2B5EF4-FFF2-40B4-BE49-F238E27FC236}">
                <a16:creationId xmlns:a16="http://schemas.microsoft.com/office/drawing/2014/main" id="{4919168F-2F84-4E37-8C03-C908B1888539}"/>
              </a:ext>
            </a:extLst>
          </p:cNvPr>
          <p:cNvSpPr txBox="1"/>
          <p:nvPr/>
        </p:nvSpPr>
        <p:spPr>
          <a:xfrm>
            <a:off x="7546151" y="5582257"/>
            <a:ext cx="2226612" cy="461665"/>
          </a:xfrm>
          <a:prstGeom prst="rect">
            <a:avLst/>
          </a:prstGeom>
          <a:noFill/>
        </p:spPr>
        <p:txBody>
          <a:bodyPr wrap="square" rtlCol="0">
            <a:spAutoFit/>
          </a:bodyPr>
          <a:lstStyle/>
          <a:p>
            <a:pPr defTabSz="457200"/>
            <a:r>
              <a:rPr lang="en-US" altLang="zh-TW" sz="2400" dirty="0">
                <a:solidFill>
                  <a:prstClr val="black"/>
                </a:solidFill>
                <a:latin typeface="Calibri" panose="020F0502020204030204"/>
                <a:ea typeface="新細明體" panose="02020500000000000000" pitchFamily="18" charset="-120"/>
              </a:rPr>
              <a:t>Good afternoon.</a:t>
            </a:r>
            <a:endParaRPr lang="zh-TW" altLang="en-US" sz="2400" dirty="0">
              <a:solidFill>
                <a:prstClr val="black"/>
              </a:solidFill>
              <a:latin typeface="Calibri" panose="020F0502020204030204"/>
              <a:ea typeface="新細明體" panose="02020500000000000000" pitchFamily="18" charset="-120"/>
            </a:endParaRPr>
          </a:p>
        </p:txBody>
      </p:sp>
      <p:sp>
        <p:nvSpPr>
          <p:cNvPr id="35" name="文字方塊 34">
            <a:extLst>
              <a:ext uri="{FF2B5EF4-FFF2-40B4-BE49-F238E27FC236}">
                <a16:creationId xmlns:a16="http://schemas.microsoft.com/office/drawing/2014/main" id="{FC5BFD10-BA30-40B6-9F21-67E442144364}"/>
              </a:ext>
            </a:extLst>
          </p:cNvPr>
          <p:cNvSpPr txBox="1"/>
          <p:nvPr/>
        </p:nvSpPr>
        <p:spPr>
          <a:xfrm>
            <a:off x="2126913" y="3639933"/>
            <a:ext cx="2860552" cy="369332"/>
          </a:xfrm>
          <a:prstGeom prst="rect">
            <a:avLst/>
          </a:prstGeom>
          <a:noFill/>
        </p:spPr>
        <p:txBody>
          <a:bodyPr wrap="square" rtlCol="0">
            <a:spAutoFit/>
          </a:bodyPr>
          <a:lstStyle/>
          <a:p>
            <a:pPr algn="ctr" defTabSz="457200"/>
            <a:r>
              <a:rPr lang="en-US" altLang="zh-TW" dirty="0">
                <a:solidFill>
                  <a:prstClr val="black"/>
                </a:solidFill>
                <a:latin typeface="Calibri" panose="020F0502020204030204"/>
                <a:ea typeface="新細明體" panose="02020500000000000000" pitchFamily="18" charset="-120"/>
              </a:rPr>
              <a:t>In a specific range</a:t>
            </a:r>
            <a:endParaRPr lang="zh-TW" altLang="en-US" dirty="0">
              <a:solidFill>
                <a:prstClr val="black"/>
              </a:solidFill>
              <a:latin typeface="Calibri" panose="020F0502020204030204"/>
              <a:ea typeface="新細明體" panose="02020500000000000000" pitchFamily="18" charset="-120"/>
            </a:endParaRPr>
          </a:p>
        </p:txBody>
      </p:sp>
    </p:spTree>
    <p:extLst>
      <p:ext uri="{BB962C8B-B14F-4D97-AF65-F5344CB8AC3E}">
        <p14:creationId xmlns:p14="http://schemas.microsoft.com/office/powerpoint/2010/main" val="416178619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27" grpId="0"/>
      <p:bldP spid="28" grpId="0"/>
      <p:bldP spid="29" grpId="0"/>
      <p:bldP spid="9" grpId="0"/>
      <p:bldP spid="30" grpId="0"/>
      <p:bldP spid="32" grpId="0"/>
      <p:bldP spid="33" grpId="0"/>
      <p:bldP spid="3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81C5D6-FFEB-4C25-941D-B91A810D4D1A}"/>
              </a:ext>
            </a:extLst>
          </p:cNvPr>
          <p:cNvSpPr>
            <a:spLocks noGrp="1"/>
          </p:cNvSpPr>
          <p:nvPr>
            <p:ph type="title"/>
          </p:nvPr>
        </p:nvSpPr>
        <p:spPr>
          <a:xfrm>
            <a:off x="2152650" y="365127"/>
            <a:ext cx="7886700" cy="1325563"/>
          </a:xfrm>
        </p:spPr>
        <p:txBody>
          <a:bodyPr/>
          <a:lstStyle/>
          <a:p>
            <a:r>
              <a:rPr lang="en-US" altLang="zh-TW" dirty="0"/>
              <a:t>Basic Idea of GAN</a:t>
            </a:r>
            <a:endParaRPr lang="zh-TW" altLang="en-US" dirty="0"/>
          </a:p>
        </p:txBody>
      </p:sp>
      <p:sp>
        <p:nvSpPr>
          <p:cNvPr id="4" name="矩形 3">
            <a:extLst>
              <a:ext uri="{FF2B5EF4-FFF2-40B4-BE49-F238E27FC236}">
                <a16:creationId xmlns:a16="http://schemas.microsoft.com/office/drawing/2014/main" id="{AA59FA00-F6A4-453A-B24F-ED020C953FFD}"/>
              </a:ext>
            </a:extLst>
          </p:cNvPr>
          <p:cNvSpPr/>
          <p:nvPr/>
        </p:nvSpPr>
        <p:spPr>
          <a:xfrm>
            <a:off x="5100580" y="1722483"/>
            <a:ext cx="1517650" cy="128403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a:r>
              <a:rPr lang="en-US" altLang="zh-TW" sz="2400" dirty="0">
                <a:solidFill>
                  <a:prstClr val="black"/>
                </a:solidFill>
                <a:latin typeface="Calibri" panose="020F0502020204030204"/>
                <a:ea typeface="新細明體" panose="02020500000000000000" pitchFamily="18" charset="-120"/>
              </a:rPr>
              <a:t>Generator</a:t>
            </a:r>
          </a:p>
        </p:txBody>
      </p:sp>
      <p:sp>
        <p:nvSpPr>
          <p:cNvPr id="5" name="文字方塊 4">
            <a:extLst>
              <a:ext uri="{FF2B5EF4-FFF2-40B4-BE49-F238E27FC236}">
                <a16:creationId xmlns:a16="http://schemas.microsoft.com/office/drawing/2014/main" id="{AE902273-3956-4F1C-80E5-3283EF4034F2}"/>
              </a:ext>
            </a:extLst>
          </p:cNvPr>
          <p:cNvSpPr txBox="1"/>
          <p:nvPr/>
        </p:nvSpPr>
        <p:spPr>
          <a:xfrm>
            <a:off x="6712827" y="651223"/>
            <a:ext cx="3499945" cy="954107"/>
          </a:xfrm>
          <a:prstGeom prst="rect">
            <a:avLst/>
          </a:prstGeom>
          <a:noFill/>
        </p:spPr>
        <p:txBody>
          <a:bodyPr wrap="square" rtlCol="0">
            <a:spAutoFit/>
          </a:bodyPr>
          <a:lstStyle/>
          <a:p>
            <a:pPr defTabSz="457200"/>
            <a:r>
              <a:rPr lang="en-US" altLang="zh-TW" sz="2800" dirty="0">
                <a:solidFill>
                  <a:prstClr val="black"/>
                </a:solidFill>
                <a:latin typeface="Calibri" panose="020F0502020204030204"/>
                <a:ea typeface="新細明體" panose="02020500000000000000" pitchFamily="18" charset="-120"/>
              </a:rPr>
              <a:t>It is a neural network (NN), or a function.</a:t>
            </a:r>
            <a:endParaRPr lang="zh-TW" altLang="en-US" sz="2800" dirty="0">
              <a:solidFill>
                <a:prstClr val="black"/>
              </a:solidFill>
              <a:latin typeface="Calibri" panose="020F0502020204030204"/>
              <a:ea typeface="新細明體" panose="02020500000000000000" pitchFamily="18" charset="-120"/>
            </a:endParaRPr>
          </a:p>
        </p:txBody>
      </p:sp>
      <p:cxnSp>
        <p:nvCxnSpPr>
          <p:cNvPr id="7" name="直線單箭頭接點 6">
            <a:extLst>
              <a:ext uri="{FF2B5EF4-FFF2-40B4-BE49-F238E27FC236}">
                <a16:creationId xmlns:a16="http://schemas.microsoft.com/office/drawing/2014/main" id="{578F7C6F-C648-4E0F-9A4A-80DEE1223D99}"/>
              </a:ext>
            </a:extLst>
          </p:cNvPr>
          <p:cNvCxnSpPr>
            <a:cxnSpLocks/>
            <a:endCxn id="5" idx="1"/>
          </p:cNvCxnSpPr>
          <p:nvPr/>
        </p:nvCxnSpPr>
        <p:spPr>
          <a:xfrm flipV="1">
            <a:off x="5884096" y="1128276"/>
            <a:ext cx="828730" cy="92368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箭號: 向右 11">
            <a:extLst>
              <a:ext uri="{FF2B5EF4-FFF2-40B4-BE49-F238E27FC236}">
                <a16:creationId xmlns:a16="http://schemas.microsoft.com/office/drawing/2014/main" id="{61FC0AF3-A14F-4FF5-BED7-50A9AA6B339E}"/>
              </a:ext>
            </a:extLst>
          </p:cNvPr>
          <p:cNvSpPr/>
          <p:nvPr/>
        </p:nvSpPr>
        <p:spPr>
          <a:xfrm>
            <a:off x="4176983" y="2109672"/>
            <a:ext cx="788276"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zh-TW" altLang="en-US">
              <a:solidFill>
                <a:prstClr val="white"/>
              </a:solidFill>
              <a:latin typeface="Calibri" panose="020F0502020204030204"/>
              <a:ea typeface="新細明體" panose="02020500000000000000" pitchFamily="18" charset="-120"/>
            </a:endParaRPr>
          </a:p>
        </p:txBody>
      </p:sp>
      <p:sp>
        <p:nvSpPr>
          <p:cNvPr id="13" name="箭號: 向右 12">
            <a:extLst>
              <a:ext uri="{FF2B5EF4-FFF2-40B4-BE49-F238E27FC236}">
                <a16:creationId xmlns:a16="http://schemas.microsoft.com/office/drawing/2014/main" id="{BBD7A910-8066-4659-B627-D512F39DF9F8}"/>
              </a:ext>
            </a:extLst>
          </p:cNvPr>
          <p:cNvSpPr/>
          <p:nvPr/>
        </p:nvSpPr>
        <p:spPr>
          <a:xfrm>
            <a:off x="6762744" y="2109671"/>
            <a:ext cx="788276"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zh-TW" altLang="en-US">
              <a:solidFill>
                <a:prstClr val="white"/>
              </a:solidFill>
              <a:latin typeface="Calibri" panose="020F0502020204030204"/>
              <a:ea typeface="新細明體" panose="02020500000000000000" pitchFamily="18" charset="-120"/>
            </a:endParaRPr>
          </a:p>
        </p:txBody>
      </p:sp>
      <p:sp>
        <p:nvSpPr>
          <p:cNvPr id="22" name="矩形 21">
            <a:extLst>
              <a:ext uri="{FF2B5EF4-FFF2-40B4-BE49-F238E27FC236}">
                <a16:creationId xmlns:a16="http://schemas.microsoft.com/office/drawing/2014/main" id="{18B7C4A7-FB0D-4412-BE77-B92E922C0764}"/>
              </a:ext>
            </a:extLst>
          </p:cNvPr>
          <p:cNvSpPr/>
          <p:nvPr/>
        </p:nvSpPr>
        <p:spPr>
          <a:xfrm>
            <a:off x="3105984" y="3550562"/>
            <a:ext cx="1517650" cy="8848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a:r>
              <a:rPr lang="en-US" altLang="zh-TW" sz="2400" dirty="0">
                <a:solidFill>
                  <a:prstClr val="black"/>
                </a:solidFill>
                <a:latin typeface="Calibri" panose="020F0502020204030204"/>
                <a:ea typeface="新細明體" panose="02020500000000000000" pitchFamily="18" charset="-120"/>
              </a:rPr>
              <a:t>Generator</a:t>
            </a:r>
          </a:p>
        </p:txBody>
      </p:sp>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53589CC7-C106-4A99-92A4-2E5E0D2770E0}"/>
                  </a:ext>
                </a:extLst>
              </p:cNvPr>
              <p:cNvSpPr txBox="1"/>
              <p:nvPr/>
            </p:nvSpPr>
            <p:spPr>
              <a:xfrm>
                <a:off x="2093981" y="3352329"/>
                <a:ext cx="519053" cy="1272080"/>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d>
                        <m:dPr>
                          <m:begChr m:val="["/>
                          <m:endChr m:val="]"/>
                          <m:ctrlPr>
                            <a:rPr lang="en-US" altLang="zh-TW" i="1">
                              <a:solidFill>
                                <a:prstClr val="black"/>
                              </a:solidFill>
                              <a:latin typeface="Cambria Math" panose="02040503050406030204" pitchFamily="18" charset="0"/>
                            </a:rPr>
                          </m:ctrlPr>
                        </m:dPr>
                        <m:e>
                          <m:eqArr>
                            <m:eqArrPr>
                              <m:ctrlPr>
                                <a:rPr lang="en-US" altLang="zh-TW" i="1">
                                  <a:solidFill>
                                    <a:prstClr val="black"/>
                                  </a:solidFill>
                                  <a:latin typeface="Cambria Math" panose="02040503050406030204" pitchFamily="18" charset="0"/>
                                </a:rPr>
                              </m:ctrlPr>
                            </m:eqArrPr>
                            <m:e>
                              <m:r>
                                <a:rPr lang="en-US" altLang="zh-TW" i="1">
                                  <a:solidFill>
                                    <a:prstClr val="black"/>
                                  </a:solidFill>
                                  <a:latin typeface="Cambria Math" panose="02040503050406030204" pitchFamily="18" charset="0"/>
                                </a:rPr>
                                <m:t>0.1</m:t>
                              </m:r>
                            </m:e>
                            <m:e>
                              <m:r>
                                <a:rPr lang="en-US" altLang="zh-TW" i="1">
                                  <a:solidFill>
                                    <a:prstClr val="black"/>
                                  </a:solidFill>
                                  <a:latin typeface="Cambria Math" panose="02040503050406030204" pitchFamily="18" charset="0"/>
                                </a:rPr>
                                <m:t>−3</m:t>
                              </m:r>
                            </m:e>
                            <m:e>
                              <m:r>
                                <a:rPr lang="zh-TW" altLang="en-US" i="1">
                                  <a:solidFill>
                                    <a:prstClr val="black"/>
                                  </a:solidFill>
                                  <a:latin typeface="Cambria Math" panose="02040503050406030204" pitchFamily="18" charset="0"/>
                                </a:rPr>
                                <m:t>⋮</m:t>
                              </m:r>
                            </m:e>
                            <m:e>
                              <m:r>
                                <a:rPr lang="en-US" altLang="zh-TW" i="1">
                                  <a:solidFill>
                                    <a:prstClr val="black"/>
                                  </a:solidFill>
                                  <a:latin typeface="Cambria Math" panose="02040503050406030204" pitchFamily="18" charset="0"/>
                                </a:rPr>
                                <m:t>2.4</m:t>
                              </m:r>
                            </m:e>
                            <m:e>
                              <m:r>
                                <a:rPr lang="en-US" altLang="zh-TW" i="1">
                                  <a:solidFill>
                                    <a:prstClr val="black"/>
                                  </a:solidFill>
                                  <a:latin typeface="Cambria Math" panose="02040503050406030204" pitchFamily="18" charset="0"/>
                                </a:rPr>
                                <m:t>0.9</m:t>
                              </m:r>
                            </m:e>
                          </m:eqArr>
                        </m:e>
                      </m:d>
                    </m:oMath>
                  </m:oMathPara>
                </a14:m>
                <a:endParaRPr lang="zh-TW" altLang="en-US" dirty="0">
                  <a:solidFill>
                    <a:prstClr val="black"/>
                  </a:solidFill>
                  <a:latin typeface="Calibri" panose="020F0502020204030204"/>
                  <a:ea typeface="新細明體" panose="02020500000000000000" pitchFamily="18" charset="-120"/>
                </a:endParaRPr>
              </a:p>
            </p:txBody>
          </p:sp>
        </mc:Choice>
        <mc:Fallback xmlns="">
          <p:sp>
            <p:nvSpPr>
              <p:cNvPr id="23" name="文字方塊 22">
                <a:extLst>
                  <a:ext uri="{FF2B5EF4-FFF2-40B4-BE49-F238E27FC236}">
                    <a16:creationId xmlns:a16="http://schemas.microsoft.com/office/drawing/2014/main" id="{53589CC7-C106-4A99-92A4-2E5E0D2770E0}"/>
                  </a:ext>
                </a:extLst>
              </p:cNvPr>
              <p:cNvSpPr txBox="1">
                <a:spLocks noRot="1" noChangeAspect="1" noMove="1" noResize="1" noEditPoints="1" noAdjustHandles="1" noChangeArrowheads="1" noChangeShapeType="1" noTextEdit="1"/>
              </p:cNvSpPr>
              <p:nvPr/>
            </p:nvSpPr>
            <p:spPr>
              <a:xfrm>
                <a:off x="2093981" y="3352329"/>
                <a:ext cx="519053" cy="1272080"/>
              </a:xfrm>
              <a:prstGeom prst="rect">
                <a:avLst/>
              </a:prstGeom>
              <a:blipFill>
                <a:blip r:embed="rId2"/>
                <a:stretch>
                  <a:fillRect/>
                </a:stretch>
              </a:blipFill>
            </p:spPr>
            <p:txBody>
              <a:bodyPr/>
              <a:lstStyle/>
              <a:p>
                <a:r>
                  <a:rPr lang="en-US">
                    <a:noFill/>
                  </a:rPr>
                  <a:t> </a:t>
                </a:r>
              </a:p>
            </p:txBody>
          </p:sp>
        </mc:Fallback>
      </mc:AlternateContent>
      <p:sp>
        <p:nvSpPr>
          <p:cNvPr id="24" name="箭號: 向右 23">
            <a:extLst>
              <a:ext uri="{FF2B5EF4-FFF2-40B4-BE49-F238E27FC236}">
                <a16:creationId xmlns:a16="http://schemas.microsoft.com/office/drawing/2014/main" id="{1F8F995E-4A02-4AE9-9A93-2B9BEEEA8D77}"/>
              </a:ext>
            </a:extLst>
          </p:cNvPr>
          <p:cNvSpPr/>
          <p:nvPr/>
        </p:nvSpPr>
        <p:spPr>
          <a:xfrm>
            <a:off x="2693754" y="3744158"/>
            <a:ext cx="384828"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zh-TW" altLang="en-US">
              <a:solidFill>
                <a:prstClr val="white"/>
              </a:solidFill>
              <a:latin typeface="Calibri" panose="020F0502020204030204"/>
              <a:ea typeface="新細明體" panose="02020500000000000000" pitchFamily="18" charset="-120"/>
            </a:endParaRPr>
          </a:p>
        </p:txBody>
      </p:sp>
      <p:sp>
        <p:nvSpPr>
          <p:cNvPr id="27" name="矩形 26">
            <a:extLst>
              <a:ext uri="{FF2B5EF4-FFF2-40B4-BE49-F238E27FC236}">
                <a16:creationId xmlns:a16="http://schemas.microsoft.com/office/drawing/2014/main" id="{B062217C-EBEB-44E8-8E81-373600541BB5}"/>
              </a:ext>
            </a:extLst>
          </p:cNvPr>
          <p:cNvSpPr/>
          <p:nvPr/>
        </p:nvSpPr>
        <p:spPr>
          <a:xfrm>
            <a:off x="7695534" y="1924970"/>
            <a:ext cx="814986" cy="8671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457200"/>
            <a:r>
              <a:rPr lang="en-US" altLang="zh-TW" dirty="0">
                <a:solidFill>
                  <a:prstClr val="black"/>
                </a:solidFill>
                <a:latin typeface="Calibri" panose="020F0502020204030204"/>
                <a:ea typeface="新細明體" panose="02020500000000000000" pitchFamily="18" charset="-120"/>
              </a:rPr>
              <a:t>image</a:t>
            </a:r>
            <a:endParaRPr lang="zh-TW" altLang="en-US" dirty="0">
              <a:solidFill>
                <a:prstClr val="black"/>
              </a:solidFill>
              <a:latin typeface="Calibri" panose="020F0502020204030204"/>
              <a:ea typeface="新細明體" panose="02020500000000000000" pitchFamily="18" charset="-120"/>
            </a:endParaRPr>
          </a:p>
        </p:txBody>
      </p:sp>
      <p:sp>
        <p:nvSpPr>
          <p:cNvPr id="28" name="矩形 27">
            <a:extLst>
              <a:ext uri="{FF2B5EF4-FFF2-40B4-BE49-F238E27FC236}">
                <a16:creationId xmlns:a16="http://schemas.microsoft.com/office/drawing/2014/main" id="{7A62E9F4-AE95-4878-AB93-7DEB3103D85D}"/>
              </a:ext>
            </a:extLst>
          </p:cNvPr>
          <p:cNvSpPr/>
          <p:nvPr/>
        </p:nvSpPr>
        <p:spPr>
          <a:xfrm>
            <a:off x="3805178" y="2028348"/>
            <a:ext cx="218098" cy="63603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457200"/>
            <a:endParaRPr lang="zh-TW" altLang="en-US">
              <a:solidFill>
                <a:prstClr val="black"/>
              </a:solidFill>
              <a:latin typeface="Calibri" panose="020F0502020204030204"/>
              <a:ea typeface="新細明體" panose="02020500000000000000" pitchFamily="18" charset="-120"/>
            </a:endParaRPr>
          </a:p>
        </p:txBody>
      </p:sp>
      <p:sp>
        <p:nvSpPr>
          <p:cNvPr id="30" name="文字方塊 29">
            <a:extLst>
              <a:ext uri="{FF2B5EF4-FFF2-40B4-BE49-F238E27FC236}">
                <a16:creationId xmlns:a16="http://schemas.microsoft.com/office/drawing/2014/main" id="{7CE203AA-07DD-4B8D-9871-CE05EB29F763}"/>
              </a:ext>
            </a:extLst>
          </p:cNvPr>
          <p:cNvSpPr txBox="1"/>
          <p:nvPr/>
        </p:nvSpPr>
        <p:spPr>
          <a:xfrm>
            <a:off x="2815203" y="2093905"/>
            <a:ext cx="1001554" cy="461665"/>
          </a:xfrm>
          <a:prstGeom prst="rect">
            <a:avLst/>
          </a:prstGeom>
          <a:noFill/>
        </p:spPr>
        <p:txBody>
          <a:bodyPr wrap="square" rtlCol="0">
            <a:spAutoFit/>
          </a:bodyPr>
          <a:lstStyle/>
          <a:p>
            <a:pPr algn="ctr" defTabSz="457200"/>
            <a:r>
              <a:rPr lang="en-US" altLang="zh-TW" sz="2400" dirty="0">
                <a:solidFill>
                  <a:prstClr val="black"/>
                </a:solidFill>
                <a:latin typeface="Calibri" panose="020F0502020204030204"/>
                <a:ea typeface="新細明體" panose="02020500000000000000" pitchFamily="18" charset="-120"/>
              </a:rPr>
              <a:t>vector</a:t>
            </a:r>
            <a:endParaRPr lang="zh-TW" altLang="en-US" sz="2400" dirty="0">
              <a:solidFill>
                <a:prstClr val="black"/>
              </a:solidFill>
              <a:latin typeface="Calibri" panose="020F0502020204030204"/>
              <a:ea typeface="新細明體" panose="02020500000000000000" pitchFamily="18" charset="-120"/>
            </a:endParaRPr>
          </a:p>
        </p:txBody>
      </p:sp>
      <p:cxnSp>
        <p:nvCxnSpPr>
          <p:cNvPr id="32" name="直線接點 31">
            <a:extLst>
              <a:ext uri="{FF2B5EF4-FFF2-40B4-BE49-F238E27FC236}">
                <a16:creationId xmlns:a16="http://schemas.microsoft.com/office/drawing/2014/main" id="{B79CE5BB-92C1-41D3-8D58-82A424AE76BA}"/>
              </a:ext>
            </a:extLst>
          </p:cNvPr>
          <p:cNvCxnSpPr/>
          <p:nvPr/>
        </p:nvCxnSpPr>
        <p:spPr>
          <a:xfrm>
            <a:off x="1052094" y="3211212"/>
            <a:ext cx="980615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箭號: 向右 32">
            <a:extLst>
              <a:ext uri="{FF2B5EF4-FFF2-40B4-BE49-F238E27FC236}">
                <a16:creationId xmlns:a16="http://schemas.microsoft.com/office/drawing/2014/main" id="{D8045BFF-6DC9-4CE9-BE02-59343A1F0729}"/>
              </a:ext>
            </a:extLst>
          </p:cNvPr>
          <p:cNvSpPr/>
          <p:nvPr/>
        </p:nvSpPr>
        <p:spPr>
          <a:xfrm>
            <a:off x="4651036" y="3756113"/>
            <a:ext cx="384828"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zh-TW" altLang="en-US">
              <a:solidFill>
                <a:prstClr val="white"/>
              </a:solidFill>
              <a:latin typeface="Calibri" panose="020F0502020204030204"/>
              <a:ea typeface="新細明體" panose="02020500000000000000" pitchFamily="18" charset="-120"/>
            </a:endParaRPr>
          </a:p>
        </p:txBody>
      </p:sp>
      <p:sp>
        <p:nvSpPr>
          <p:cNvPr id="34" name="矩形 33">
            <a:extLst>
              <a:ext uri="{FF2B5EF4-FFF2-40B4-BE49-F238E27FC236}">
                <a16:creationId xmlns:a16="http://schemas.microsoft.com/office/drawing/2014/main" id="{D3D33FE2-85B5-4767-92D6-96AFF6FB5CD2}"/>
              </a:ext>
            </a:extLst>
          </p:cNvPr>
          <p:cNvSpPr/>
          <p:nvPr/>
        </p:nvSpPr>
        <p:spPr>
          <a:xfrm>
            <a:off x="7255347" y="3605690"/>
            <a:ext cx="1517650" cy="8848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a:r>
              <a:rPr lang="en-US" altLang="zh-TW" sz="2400" dirty="0">
                <a:solidFill>
                  <a:prstClr val="black"/>
                </a:solidFill>
                <a:latin typeface="Calibri" panose="020F0502020204030204"/>
                <a:ea typeface="新細明體" panose="02020500000000000000" pitchFamily="18" charset="-120"/>
              </a:rPr>
              <a:t>Generator</a:t>
            </a:r>
          </a:p>
        </p:txBody>
      </p:sp>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D32F0FAA-6B0D-4D41-9170-CBC6A3C15D33}"/>
                  </a:ext>
                </a:extLst>
              </p:cNvPr>
              <p:cNvSpPr txBox="1"/>
              <p:nvPr/>
            </p:nvSpPr>
            <p:spPr>
              <a:xfrm>
                <a:off x="6320262" y="3411115"/>
                <a:ext cx="519053" cy="1272080"/>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d>
                        <m:dPr>
                          <m:begChr m:val="["/>
                          <m:endChr m:val="]"/>
                          <m:ctrlPr>
                            <a:rPr lang="en-US" altLang="zh-TW" i="1">
                              <a:solidFill>
                                <a:prstClr val="black"/>
                              </a:solidFill>
                              <a:latin typeface="Cambria Math" panose="02040503050406030204" pitchFamily="18" charset="0"/>
                            </a:rPr>
                          </m:ctrlPr>
                        </m:dPr>
                        <m:e>
                          <m:eqArr>
                            <m:eqArrPr>
                              <m:ctrlPr>
                                <a:rPr lang="en-US" altLang="zh-TW" i="1">
                                  <a:solidFill>
                                    <a:prstClr val="black"/>
                                  </a:solidFill>
                                  <a:latin typeface="Cambria Math" panose="02040503050406030204" pitchFamily="18" charset="0"/>
                                </a:rPr>
                              </m:ctrlPr>
                            </m:eqArrPr>
                            <m:e>
                              <m:r>
                                <a:rPr lang="en-US" altLang="zh-TW" i="1">
                                  <a:solidFill>
                                    <a:prstClr val="black"/>
                                  </a:solidFill>
                                  <a:latin typeface="Cambria Math" panose="02040503050406030204" pitchFamily="18" charset="0"/>
                                </a:rPr>
                                <m:t>3</m:t>
                              </m:r>
                            </m:e>
                            <m:e>
                              <m:r>
                                <a:rPr lang="en-US" altLang="zh-TW" i="1">
                                  <a:solidFill>
                                    <a:prstClr val="black"/>
                                  </a:solidFill>
                                  <a:latin typeface="Cambria Math" panose="02040503050406030204" pitchFamily="18" charset="0"/>
                                </a:rPr>
                                <m:t>−3</m:t>
                              </m:r>
                            </m:e>
                            <m:e>
                              <m:r>
                                <a:rPr lang="zh-TW" altLang="en-US" i="1">
                                  <a:solidFill>
                                    <a:prstClr val="black"/>
                                  </a:solidFill>
                                  <a:latin typeface="Cambria Math" panose="02040503050406030204" pitchFamily="18" charset="0"/>
                                </a:rPr>
                                <m:t>⋮</m:t>
                              </m:r>
                            </m:e>
                            <m:e>
                              <m:r>
                                <a:rPr lang="en-US" altLang="zh-TW" i="1">
                                  <a:solidFill>
                                    <a:prstClr val="black"/>
                                  </a:solidFill>
                                  <a:latin typeface="Cambria Math" panose="02040503050406030204" pitchFamily="18" charset="0"/>
                                </a:rPr>
                                <m:t>2.4</m:t>
                              </m:r>
                            </m:e>
                            <m:e>
                              <m:r>
                                <a:rPr lang="en-US" altLang="zh-TW" i="1">
                                  <a:solidFill>
                                    <a:prstClr val="black"/>
                                  </a:solidFill>
                                  <a:latin typeface="Cambria Math" panose="02040503050406030204" pitchFamily="18" charset="0"/>
                                </a:rPr>
                                <m:t>0.9</m:t>
                              </m:r>
                            </m:e>
                          </m:eqArr>
                        </m:e>
                      </m:d>
                    </m:oMath>
                  </m:oMathPara>
                </a14:m>
                <a:endParaRPr lang="zh-TW" altLang="en-US" dirty="0">
                  <a:solidFill>
                    <a:prstClr val="black"/>
                  </a:solidFill>
                  <a:latin typeface="Calibri" panose="020F0502020204030204"/>
                  <a:ea typeface="新細明體" panose="02020500000000000000" pitchFamily="18" charset="-120"/>
                </a:endParaRPr>
              </a:p>
            </p:txBody>
          </p:sp>
        </mc:Choice>
        <mc:Fallback xmlns="">
          <p:sp>
            <p:nvSpPr>
              <p:cNvPr id="35" name="文字方塊 34">
                <a:extLst>
                  <a:ext uri="{FF2B5EF4-FFF2-40B4-BE49-F238E27FC236}">
                    <a16:creationId xmlns:a16="http://schemas.microsoft.com/office/drawing/2014/main" id="{D32F0FAA-6B0D-4D41-9170-CBC6A3C15D33}"/>
                  </a:ext>
                </a:extLst>
              </p:cNvPr>
              <p:cNvSpPr txBox="1">
                <a:spLocks noRot="1" noChangeAspect="1" noMove="1" noResize="1" noEditPoints="1" noAdjustHandles="1" noChangeArrowheads="1" noChangeShapeType="1" noTextEdit="1"/>
              </p:cNvSpPr>
              <p:nvPr/>
            </p:nvSpPr>
            <p:spPr>
              <a:xfrm>
                <a:off x="6320262" y="3411115"/>
                <a:ext cx="519053" cy="1272080"/>
              </a:xfrm>
              <a:prstGeom prst="rect">
                <a:avLst/>
              </a:prstGeom>
              <a:blipFill>
                <a:blip r:embed="rId3"/>
                <a:stretch>
                  <a:fillRect/>
                </a:stretch>
              </a:blipFill>
            </p:spPr>
            <p:txBody>
              <a:bodyPr/>
              <a:lstStyle/>
              <a:p>
                <a:r>
                  <a:rPr lang="en-US">
                    <a:noFill/>
                  </a:rPr>
                  <a:t> </a:t>
                </a:r>
              </a:p>
            </p:txBody>
          </p:sp>
        </mc:Fallback>
      </mc:AlternateContent>
      <p:sp>
        <p:nvSpPr>
          <p:cNvPr id="36" name="箭號: 向右 35">
            <a:extLst>
              <a:ext uri="{FF2B5EF4-FFF2-40B4-BE49-F238E27FC236}">
                <a16:creationId xmlns:a16="http://schemas.microsoft.com/office/drawing/2014/main" id="{105DBE29-293F-472F-A9E1-898E238EFF1B}"/>
              </a:ext>
            </a:extLst>
          </p:cNvPr>
          <p:cNvSpPr/>
          <p:nvPr/>
        </p:nvSpPr>
        <p:spPr>
          <a:xfrm>
            <a:off x="6843117" y="3799286"/>
            <a:ext cx="384828"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zh-TW" altLang="en-US">
              <a:solidFill>
                <a:prstClr val="white"/>
              </a:solidFill>
              <a:latin typeface="Calibri" panose="020F0502020204030204"/>
              <a:ea typeface="新細明體" panose="02020500000000000000" pitchFamily="18" charset="-120"/>
            </a:endParaRPr>
          </a:p>
        </p:txBody>
      </p:sp>
      <p:sp>
        <p:nvSpPr>
          <p:cNvPr id="38" name="箭號: 向右 37">
            <a:extLst>
              <a:ext uri="{FF2B5EF4-FFF2-40B4-BE49-F238E27FC236}">
                <a16:creationId xmlns:a16="http://schemas.microsoft.com/office/drawing/2014/main" id="{E69ED97F-2BC5-44B8-B447-ABEFC2925F83}"/>
              </a:ext>
            </a:extLst>
          </p:cNvPr>
          <p:cNvSpPr/>
          <p:nvPr/>
        </p:nvSpPr>
        <p:spPr>
          <a:xfrm>
            <a:off x="8800399" y="3811241"/>
            <a:ext cx="384828"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zh-TW" altLang="en-US">
              <a:solidFill>
                <a:prstClr val="white"/>
              </a:solidFill>
              <a:latin typeface="Calibri" panose="020F0502020204030204"/>
              <a:ea typeface="新細明體" panose="02020500000000000000" pitchFamily="18" charset="-120"/>
            </a:endParaRPr>
          </a:p>
        </p:txBody>
      </p:sp>
      <p:sp>
        <p:nvSpPr>
          <p:cNvPr id="39" name="矩形 38">
            <a:extLst>
              <a:ext uri="{FF2B5EF4-FFF2-40B4-BE49-F238E27FC236}">
                <a16:creationId xmlns:a16="http://schemas.microsoft.com/office/drawing/2014/main" id="{12E1AAA2-C233-4E4C-80BC-0AA10D57BABD}"/>
              </a:ext>
            </a:extLst>
          </p:cNvPr>
          <p:cNvSpPr/>
          <p:nvPr/>
        </p:nvSpPr>
        <p:spPr>
          <a:xfrm>
            <a:off x="3131809" y="5367455"/>
            <a:ext cx="1517650" cy="8848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a:r>
              <a:rPr lang="en-US" altLang="zh-TW" sz="2400" dirty="0">
                <a:solidFill>
                  <a:prstClr val="black"/>
                </a:solidFill>
                <a:latin typeface="Calibri" panose="020F0502020204030204"/>
                <a:ea typeface="新細明體" panose="02020500000000000000" pitchFamily="18" charset="-120"/>
              </a:rPr>
              <a:t>Generator</a:t>
            </a:r>
          </a:p>
        </p:txBody>
      </p:sp>
      <mc:AlternateContent xmlns:mc="http://schemas.openxmlformats.org/markup-compatibility/2006" xmlns:a14="http://schemas.microsoft.com/office/drawing/2010/main">
        <mc:Choice Requires="a14">
          <p:sp>
            <p:nvSpPr>
              <p:cNvPr id="40" name="文字方塊 39">
                <a:extLst>
                  <a:ext uri="{FF2B5EF4-FFF2-40B4-BE49-F238E27FC236}">
                    <a16:creationId xmlns:a16="http://schemas.microsoft.com/office/drawing/2014/main" id="{83CBDC10-CB5B-4CD0-A14C-2E2789674473}"/>
                  </a:ext>
                </a:extLst>
              </p:cNvPr>
              <p:cNvSpPr txBox="1"/>
              <p:nvPr/>
            </p:nvSpPr>
            <p:spPr>
              <a:xfrm>
                <a:off x="2119806" y="5169222"/>
                <a:ext cx="519053" cy="1272080"/>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d>
                        <m:dPr>
                          <m:begChr m:val="["/>
                          <m:endChr m:val="]"/>
                          <m:ctrlPr>
                            <a:rPr lang="en-US" altLang="zh-TW" i="1">
                              <a:solidFill>
                                <a:prstClr val="black"/>
                              </a:solidFill>
                              <a:latin typeface="Cambria Math" panose="02040503050406030204" pitchFamily="18" charset="0"/>
                            </a:rPr>
                          </m:ctrlPr>
                        </m:dPr>
                        <m:e>
                          <m:eqArr>
                            <m:eqArrPr>
                              <m:ctrlPr>
                                <a:rPr lang="en-US" altLang="zh-TW" i="1">
                                  <a:solidFill>
                                    <a:prstClr val="black"/>
                                  </a:solidFill>
                                  <a:latin typeface="Cambria Math" panose="02040503050406030204" pitchFamily="18" charset="0"/>
                                </a:rPr>
                              </m:ctrlPr>
                            </m:eqArrPr>
                            <m:e>
                              <m:r>
                                <a:rPr lang="en-US" altLang="zh-TW" i="1">
                                  <a:solidFill>
                                    <a:prstClr val="black"/>
                                  </a:solidFill>
                                  <a:latin typeface="Cambria Math" panose="02040503050406030204" pitchFamily="18" charset="0"/>
                                </a:rPr>
                                <m:t>0.1</m:t>
                              </m:r>
                            </m:e>
                            <m:e>
                              <m:r>
                                <a:rPr lang="en-US" altLang="zh-TW" i="1">
                                  <a:solidFill>
                                    <a:prstClr val="black"/>
                                  </a:solidFill>
                                  <a:latin typeface="Cambria Math" panose="02040503050406030204" pitchFamily="18" charset="0"/>
                                </a:rPr>
                                <m:t>2.1</m:t>
                              </m:r>
                            </m:e>
                            <m:e>
                              <m:r>
                                <a:rPr lang="zh-TW" altLang="en-US" i="1">
                                  <a:solidFill>
                                    <a:prstClr val="black"/>
                                  </a:solidFill>
                                  <a:latin typeface="Cambria Math" panose="02040503050406030204" pitchFamily="18" charset="0"/>
                                </a:rPr>
                                <m:t>⋮</m:t>
                              </m:r>
                            </m:e>
                            <m:e>
                              <m:r>
                                <a:rPr lang="en-US" altLang="zh-TW" i="1">
                                  <a:solidFill>
                                    <a:prstClr val="black"/>
                                  </a:solidFill>
                                  <a:latin typeface="Cambria Math" panose="02040503050406030204" pitchFamily="18" charset="0"/>
                                </a:rPr>
                                <m:t>5.4</m:t>
                              </m:r>
                            </m:e>
                            <m:e>
                              <m:r>
                                <a:rPr lang="en-US" altLang="zh-TW" i="1">
                                  <a:solidFill>
                                    <a:prstClr val="black"/>
                                  </a:solidFill>
                                  <a:latin typeface="Cambria Math" panose="02040503050406030204" pitchFamily="18" charset="0"/>
                                </a:rPr>
                                <m:t>0.9</m:t>
                              </m:r>
                            </m:e>
                          </m:eqArr>
                        </m:e>
                      </m:d>
                    </m:oMath>
                  </m:oMathPara>
                </a14:m>
                <a:endParaRPr lang="zh-TW" altLang="en-US" dirty="0">
                  <a:solidFill>
                    <a:prstClr val="black"/>
                  </a:solidFill>
                  <a:latin typeface="Calibri" panose="020F0502020204030204"/>
                  <a:ea typeface="新細明體" panose="02020500000000000000" pitchFamily="18" charset="-120"/>
                </a:endParaRPr>
              </a:p>
            </p:txBody>
          </p:sp>
        </mc:Choice>
        <mc:Fallback xmlns="">
          <p:sp>
            <p:nvSpPr>
              <p:cNvPr id="40" name="文字方塊 39">
                <a:extLst>
                  <a:ext uri="{FF2B5EF4-FFF2-40B4-BE49-F238E27FC236}">
                    <a16:creationId xmlns:a16="http://schemas.microsoft.com/office/drawing/2014/main" id="{83CBDC10-CB5B-4CD0-A14C-2E2789674473}"/>
                  </a:ext>
                </a:extLst>
              </p:cNvPr>
              <p:cNvSpPr txBox="1">
                <a:spLocks noRot="1" noChangeAspect="1" noMove="1" noResize="1" noEditPoints="1" noAdjustHandles="1" noChangeArrowheads="1" noChangeShapeType="1" noTextEdit="1"/>
              </p:cNvSpPr>
              <p:nvPr/>
            </p:nvSpPr>
            <p:spPr>
              <a:xfrm>
                <a:off x="2119806" y="5169222"/>
                <a:ext cx="519053" cy="1272080"/>
              </a:xfrm>
              <a:prstGeom prst="rect">
                <a:avLst/>
              </a:prstGeom>
              <a:blipFill>
                <a:blip r:embed="rId4"/>
                <a:stretch>
                  <a:fillRect/>
                </a:stretch>
              </a:blipFill>
            </p:spPr>
            <p:txBody>
              <a:bodyPr/>
              <a:lstStyle/>
              <a:p>
                <a:r>
                  <a:rPr lang="en-US">
                    <a:noFill/>
                  </a:rPr>
                  <a:t> </a:t>
                </a:r>
              </a:p>
            </p:txBody>
          </p:sp>
        </mc:Fallback>
      </mc:AlternateContent>
      <p:sp>
        <p:nvSpPr>
          <p:cNvPr id="41" name="箭號: 向右 40">
            <a:extLst>
              <a:ext uri="{FF2B5EF4-FFF2-40B4-BE49-F238E27FC236}">
                <a16:creationId xmlns:a16="http://schemas.microsoft.com/office/drawing/2014/main" id="{5897601E-E874-4F08-9634-C86E68572C8A}"/>
              </a:ext>
            </a:extLst>
          </p:cNvPr>
          <p:cNvSpPr/>
          <p:nvPr/>
        </p:nvSpPr>
        <p:spPr>
          <a:xfrm>
            <a:off x="2719579" y="5561051"/>
            <a:ext cx="384828"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zh-TW" altLang="en-US">
              <a:solidFill>
                <a:prstClr val="white"/>
              </a:solidFill>
              <a:latin typeface="Calibri" panose="020F0502020204030204"/>
              <a:ea typeface="新細明體" panose="02020500000000000000" pitchFamily="18" charset="-120"/>
            </a:endParaRPr>
          </a:p>
        </p:txBody>
      </p:sp>
      <p:sp>
        <p:nvSpPr>
          <p:cNvPr id="43" name="箭號: 向右 42">
            <a:extLst>
              <a:ext uri="{FF2B5EF4-FFF2-40B4-BE49-F238E27FC236}">
                <a16:creationId xmlns:a16="http://schemas.microsoft.com/office/drawing/2014/main" id="{03A6E566-E4D1-4E27-8A78-3ACB5016F5C8}"/>
              </a:ext>
            </a:extLst>
          </p:cNvPr>
          <p:cNvSpPr/>
          <p:nvPr/>
        </p:nvSpPr>
        <p:spPr>
          <a:xfrm>
            <a:off x="4676861" y="5573006"/>
            <a:ext cx="384828"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zh-TW" altLang="en-US">
              <a:solidFill>
                <a:prstClr val="white"/>
              </a:solidFill>
              <a:latin typeface="Calibri" panose="020F0502020204030204"/>
              <a:ea typeface="新細明體" panose="02020500000000000000" pitchFamily="18" charset="-120"/>
            </a:endParaRPr>
          </a:p>
        </p:txBody>
      </p:sp>
      <p:sp>
        <p:nvSpPr>
          <p:cNvPr id="44" name="矩形 43">
            <a:extLst>
              <a:ext uri="{FF2B5EF4-FFF2-40B4-BE49-F238E27FC236}">
                <a16:creationId xmlns:a16="http://schemas.microsoft.com/office/drawing/2014/main" id="{78A85336-EF3D-4A41-8EA7-CAC27BEEE7F0}"/>
              </a:ext>
            </a:extLst>
          </p:cNvPr>
          <p:cNvSpPr/>
          <p:nvPr/>
        </p:nvSpPr>
        <p:spPr>
          <a:xfrm>
            <a:off x="7285531" y="5381285"/>
            <a:ext cx="1517650" cy="8848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a:r>
              <a:rPr lang="en-US" altLang="zh-TW" sz="2400" dirty="0">
                <a:solidFill>
                  <a:prstClr val="black"/>
                </a:solidFill>
                <a:latin typeface="Calibri" panose="020F0502020204030204"/>
                <a:ea typeface="新細明體" panose="02020500000000000000" pitchFamily="18" charset="-120"/>
              </a:rPr>
              <a:t>Generator</a:t>
            </a:r>
          </a:p>
        </p:txBody>
      </p:sp>
      <mc:AlternateContent xmlns:mc="http://schemas.openxmlformats.org/markup-compatibility/2006" xmlns:a14="http://schemas.microsoft.com/office/drawing/2010/main">
        <mc:Choice Requires="a14">
          <p:sp>
            <p:nvSpPr>
              <p:cNvPr id="45" name="文字方塊 44">
                <a:extLst>
                  <a:ext uri="{FF2B5EF4-FFF2-40B4-BE49-F238E27FC236}">
                    <a16:creationId xmlns:a16="http://schemas.microsoft.com/office/drawing/2014/main" id="{D2BE2112-2353-4BCB-AAB8-3D97BD344285}"/>
                  </a:ext>
                </a:extLst>
              </p:cNvPr>
              <p:cNvSpPr txBox="1"/>
              <p:nvPr/>
            </p:nvSpPr>
            <p:spPr>
              <a:xfrm>
                <a:off x="6324065" y="5169222"/>
                <a:ext cx="519053" cy="1272080"/>
              </a:xfrm>
              <a:prstGeom prst="rect">
                <a:avLst/>
              </a:prstGeom>
              <a:noFill/>
            </p:spPr>
            <p:txBody>
              <a:bodyPr wrap="none" lIns="0" tIns="0" rIns="0" bIns="0" rtlCol="0">
                <a:spAutoFit/>
              </a:bodyPr>
              <a:lstStyle/>
              <a:p>
                <a:pPr defTabSz="457200"/>
                <a14:m>
                  <m:oMathPara xmlns:m="http://schemas.openxmlformats.org/officeDocument/2006/math">
                    <m:oMathParaPr>
                      <m:jc m:val="centerGroup"/>
                    </m:oMathParaPr>
                    <m:oMath xmlns:m="http://schemas.openxmlformats.org/officeDocument/2006/math">
                      <m:d>
                        <m:dPr>
                          <m:begChr m:val="["/>
                          <m:endChr m:val="]"/>
                          <m:ctrlPr>
                            <a:rPr lang="en-US" altLang="zh-TW" i="1">
                              <a:solidFill>
                                <a:prstClr val="black"/>
                              </a:solidFill>
                              <a:latin typeface="Cambria Math" panose="02040503050406030204" pitchFamily="18" charset="0"/>
                            </a:rPr>
                          </m:ctrlPr>
                        </m:dPr>
                        <m:e>
                          <m:eqArr>
                            <m:eqArrPr>
                              <m:ctrlPr>
                                <a:rPr lang="en-US" altLang="zh-TW" i="1">
                                  <a:solidFill>
                                    <a:prstClr val="black"/>
                                  </a:solidFill>
                                  <a:latin typeface="Cambria Math" panose="02040503050406030204" pitchFamily="18" charset="0"/>
                                </a:rPr>
                              </m:ctrlPr>
                            </m:eqArrPr>
                            <m:e>
                              <m:r>
                                <a:rPr lang="en-US" altLang="zh-TW" i="1">
                                  <a:solidFill>
                                    <a:prstClr val="black"/>
                                  </a:solidFill>
                                  <a:latin typeface="Cambria Math" panose="02040503050406030204" pitchFamily="18" charset="0"/>
                                </a:rPr>
                                <m:t>0.1</m:t>
                              </m:r>
                            </m:e>
                            <m:e>
                              <m:r>
                                <a:rPr lang="en-US" altLang="zh-TW" i="1">
                                  <a:solidFill>
                                    <a:prstClr val="black"/>
                                  </a:solidFill>
                                  <a:latin typeface="Cambria Math" panose="02040503050406030204" pitchFamily="18" charset="0"/>
                                </a:rPr>
                                <m:t>−3</m:t>
                              </m:r>
                            </m:e>
                            <m:e>
                              <m:r>
                                <a:rPr lang="zh-TW" altLang="en-US" i="1">
                                  <a:solidFill>
                                    <a:prstClr val="black"/>
                                  </a:solidFill>
                                  <a:latin typeface="Cambria Math" panose="02040503050406030204" pitchFamily="18" charset="0"/>
                                </a:rPr>
                                <m:t>⋮</m:t>
                              </m:r>
                            </m:e>
                            <m:e>
                              <m:r>
                                <a:rPr lang="en-US" altLang="zh-TW" i="1">
                                  <a:solidFill>
                                    <a:prstClr val="black"/>
                                  </a:solidFill>
                                  <a:latin typeface="Cambria Math" panose="02040503050406030204" pitchFamily="18" charset="0"/>
                                </a:rPr>
                                <m:t>2.4</m:t>
                              </m:r>
                            </m:e>
                            <m:e>
                              <m:r>
                                <a:rPr lang="en-US" altLang="zh-TW" i="1">
                                  <a:solidFill>
                                    <a:prstClr val="black"/>
                                  </a:solidFill>
                                  <a:latin typeface="Cambria Math" panose="02040503050406030204" pitchFamily="18" charset="0"/>
                                </a:rPr>
                                <m:t>3.5</m:t>
                              </m:r>
                            </m:e>
                          </m:eqArr>
                        </m:e>
                      </m:d>
                    </m:oMath>
                  </m:oMathPara>
                </a14:m>
                <a:endParaRPr lang="zh-TW" altLang="en-US" dirty="0">
                  <a:solidFill>
                    <a:prstClr val="black"/>
                  </a:solidFill>
                  <a:latin typeface="Calibri" panose="020F0502020204030204"/>
                  <a:ea typeface="新細明體" panose="02020500000000000000" pitchFamily="18" charset="-120"/>
                </a:endParaRPr>
              </a:p>
            </p:txBody>
          </p:sp>
        </mc:Choice>
        <mc:Fallback xmlns="">
          <p:sp>
            <p:nvSpPr>
              <p:cNvPr id="45" name="文字方塊 44">
                <a:extLst>
                  <a:ext uri="{FF2B5EF4-FFF2-40B4-BE49-F238E27FC236}">
                    <a16:creationId xmlns:a16="http://schemas.microsoft.com/office/drawing/2014/main" id="{D2BE2112-2353-4BCB-AAB8-3D97BD344285}"/>
                  </a:ext>
                </a:extLst>
              </p:cNvPr>
              <p:cNvSpPr txBox="1">
                <a:spLocks noRot="1" noChangeAspect="1" noMove="1" noResize="1" noEditPoints="1" noAdjustHandles="1" noChangeArrowheads="1" noChangeShapeType="1" noTextEdit="1"/>
              </p:cNvSpPr>
              <p:nvPr/>
            </p:nvSpPr>
            <p:spPr>
              <a:xfrm>
                <a:off x="6324065" y="5169222"/>
                <a:ext cx="519053" cy="1272080"/>
              </a:xfrm>
              <a:prstGeom prst="rect">
                <a:avLst/>
              </a:prstGeom>
              <a:blipFill>
                <a:blip r:embed="rId5"/>
                <a:stretch>
                  <a:fillRect/>
                </a:stretch>
              </a:blipFill>
            </p:spPr>
            <p:txBody>
              <a:bodyPr/>
              <a:lstStyle/>
              <a:p>
                <a:r>
                  <a:rPr lang="en-US">
                    <a:noFill/>
                  </a:rPr>
                  <a:t> </a:t>
                </a:r>
              </a:p>
            </p:txBody>
          </p:sp>
        </mc:Fallback>
      </mc:AlternateContent>
      <p:sp>
        <p:nvSpPr>
          <p:cNvPr id="46" name="箭號: 向右 45">
            <a:extLst>
              <a:ext uri="{FF2B5EF4-FFF2-40B4-BE49-F238E27FC236}">
                <a16:creationId xmlns:a16="http://schemas.microsoft.com/office/drawing/2014/main" id="{857A9667-A38E-4842-B9CE-A22308E4FFB8}"/>
              </a:ext>
            </a:extLst>
          </p:cNvPr>
          <p:cNvSpPr/>
          <p:nvPr/>
        </p:nvSpPr>
        <p:spPr>
          <a:xfrm>
            <a:off x="6873301" y="5574881"/>
            <a:ext cx="384828"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zh-TW" altLang="en-US">
              <a:solidFill>
                <a:prstClr val="white"/>
              </a:solidFill>
              <a:latin typeface="Calibri" panose="020F0502020204030204"/>
              <a:ea typeface="新細明體" panose="02020500000000000000" pitchFamily="18" charset="-120"/>
            </a:endParaRPr>
          </a:p>
        </p:txBody>
      </p:sp>
      <p:sp>
        <p:nvSpPr>
          <p:cNvPr id="48" name="箭號: 向右 47">
            <a:extLst>
              <a:ext uri="{FF2B5EF4-FFF2-40B4-BE49-F238E27FC236}">
                <a16:creationId xmlns:a16="http://schemas.microsoft.com/office/drawing/2014/main" id="{570D7E69-7024-4770-BD6F-F26CBEBD93E7}"/>
              </a:ext>
            </a:extLst>
          </p:cNvPr>
          <p:cNvSpPr/>
          <p:nvPr/>
        </p:nvSpPr>
        <p:spPr>
          <a:xfrm>
            <a:off x="8830583" y="5586836"/>
            <a:ext cx="384828"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zh-TW" altLang="en-US">
              <a:solidFill>
                <a:prstClr val="white"/>
              </a:solidFill>
              <a:latin typeface="Calibri" panose="020F0502020204030204"/>
              <a:ea typeface="新細明體" panose="02020500000000000000" pitchFamily="18" charset="-120"/>
            </a:endParaRPr>
          </a:p>
        </p:txBody>
      </p:sp>
      <p:sp>
        <p:nvSpPr>
          <p:cNvPr id="49" name="文字方塊 48">
            <a:extLst>
              <a:ext uri="{FF2B5EF4-FFF2-40B4-BE49-F238E27FC236}">
                <a16:creationId xmlns:a16="http://schemas.microsoft.com/office/drawing/2014/main" id="{3F3EE30A-CE34-4A41-9854-8143F24B3722}"/>
              </a:ext>
            </a:extLst>
          </p:cNvPr>
          <p:cNvSpPr txBox="1"/>
          <p:nvPr/>
        </p:nvSpPr>
        <p:spPr>
          <a:xfrm>
            <a:off x="8615117" y="1748641"/>
            <a:ext cx="2124517" cy="1200329"/>
          </a:xfrm>
          <a:prstGeom prst="rect">
            <a:avLst/>
          </a:prstGeom>
          <a:noFill/>
        </p:spPr>
        <p:txBody>
          <a:bodyPr wrap="square" rtlCol="0">
            <a:spAutoFit/>
          </a:bodyPr>
          <a:lstStyle/>
          <a:p>
            <a:pPr defTabSz="457200"/>
            <a:r>
              <a:rPr lang="en-US" altLang="zh-TW" sz="2400" dirty="0">
                <a:solidFill>
                  <a:prstClr val="black"/>
                </a:solidFill>
                <a:latin typeface="Calibri" panose="020F0502020204030204"/>
                <a:ea typeface="新細明體" panose="02020500000000000000" pitchFamily="18" charset="-120"/>
              </a:rPr>
              <a:t>high dimensional vector</a:t>
            </a:r>
            <a:endParaRPr lang="zh-TW" altLang="en-US" sz="2400" dirty="0">
              <a:solidFill>
                <a:prstClr val="black"/>
              </a:solidFill>
              <a:latin typeface="Calibri" panose="020F0502020204030204"/>
              <a:ea typeface="新細明體" panose="02020500000000000000" pitchFamily="18" charset="-120"/>
            </a:endParaRPr>
          </a:p>
        </p:txBody>
      </p:sp>
      <p:sp>
        <p:nvSpPr>
          <p:cNvPr id="50" name="矩形 49">
            <a:extLst>
              <a:ext uri="{FF2B5EF4-FFF2-40B4-BE49-F238E27FC236}">
                <a16:creationId xmlns:a16="http://schemas.microsoft.com/office/drawing/2014/main" id="{B9B9EB33-7C74-4CEA-B9EC-6AA0808A2661}"/>
              </a:ext>
            </a:extLst>
          </p:cNvPr>
          <p:cNvSpPr/>
          <p:nvPr/>
        </p:nvSpPr>
        <p:spPr>
          <a:xfrm>
            <a:off x="5401148" y="30368"/>
            <a:ext cx="5230086" cy="369332"/>
          </a:xfrm>
          <a:prstGeom prst="rect">
            <a:avLst/>
          </a:prstGeom>
        </p:spPr>
        <p:txBody>
          <a:bodyPr wrap="none">
            <a:spAutoFit/>
          </a:bodyPr>
          <a:lstStyle/>
          <a:p>
            <a:pPr defTabSz="457200"/>
            <a:r>
              <a:rPr lang="en-US" altLang="zh-TW" dirty="0">
                <a:solidFill>
                  <a:prstClr val="black"/>
                </a:solidFill>
                <a:latin typeface="Calibri" panose="020F0502020204030204"/>
                <a:ea typeface="新細明體" panose="02020500000000000000" pitchFamily="18" charset="-120"/>
              </a:rPr>
              <a:t>Powered by: </a:t>
            </a:r>
            <a:r>
              <a:rPr lang="zh-TW" altLang="en-US" dirty="0">
                <a:solidFill>
                  <a:prstClr val="black"/>
                </a:solidFill>
                <a:latin typeface="Calibri" panose="020F0502020204030204"/>
                <a:ea typeface="新細明體" panose="02020500000000000000" pitchFamily="18" charset="-120"/>
              </a:rPr>
              <a:t>http://mattya.github.io/chainer-DCGAN/</a:t>
            </a:r>
          </a:p>
        </p:txBody>
      </p:sp>
      <p:pic>
        <p:nvPicPr>
          <p:cNvPr id="53" name="圖片 52">
            <a:extLst>
              <a:ext uri="{FF2B5EF4-FFF2-40B4-BE49-F238E27FC236}">
                <a16:creationId xmlns:a16="http://schemas.microsoft.com/office/drawing/2014/main" id="{CDAE21A5-E061-46CB-A1D4-4747049597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22975" y="5381285"/>
            <a:ext cx="914528" cy="914528"/>
          </a:xfrm>
          <a:prstGeom prst="rect">
            <a:avLst/>
          </a:prstGeom>
        </p:spPr>
      </p:pic>
      <p:pic>
        <p:nvPicPr>
          <p:cNvPr id="55" name="圖片 54">
            <a:extLst>
              <a:ext uri="{FF2B5EF4-FFF2-40B4-BE49-F238E27FC236}">
                <a16:creationId xmlns:a16="http://schemas.microsoft.com/office/drawing/2014/main" id="{4BFE2901-C928-48BA-9CE0-F7E5B43117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45845" y="5381285"/>
            <a:ext cx="914528" cy="914528"/>
          </a:xfrm>
          <a:prstGeom prst="rect">
            <a:avLst/>
          </a:prstGeom>
        </p:spPr>
      </p:pic>
      <p:pic>
        <p:nvPicPr>
          <p:cNvPr id="57" name="圖片 56" descr="一張含有 服飾 的圖片&#10;&#10;描述是以高可信度產生">
            <a:extLst>
              <a:ext uri="{FF2B5EF4-FFF2-40B4-BE49-F238E27FC236}">
                <a16:creationId xmlns:a16="http://schemas.microsoft.com/office/drawing/2014/main" id="{7D08D691-051B-4EF2-84C9-2D1BB3A5980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20111" y="3595218"/>
            <a:ext cx="914528" cy="914528"/>
          </a:xfrm>
          <a:prstGeom prst="rect">
            <a:avLst/>
          </a:prstGeom>
        </p:spPr>
      </p:pic>
      <p:pic>
        <p:nvPicPr>
          <p:cNvPr id="59" name="圖片 58">
            <a:extLst>
              <a:ext uri="{FF2B5EF4-FFF2-40B4-BE49-F238E27FC236}">
                <a16:creationId xmlns:a16="http://schemas.microsoft.com/office/drawing/2014/main" id="{B880FB14-AD52-4C08-B98C-B1BA9D40E1A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44677" y="3544334"/>
            <a:ext cx="914528" cy="914528"/>
          </a:xfrm>
          <a:prstGeom prst="rect">
            <a:avLst/>
          </a:prstGeom>
        </p:spPr>
      </p:pic>
      <p:sp>
        <p:nvSpPr>
          <p:cNvPr id="3" name="文字方塊 2">
            <a:extLst>
              <a:ext uri="{FF2B5EF4-FFF2-40B4-BE49-F238E27FC236}">
                <a16:creationId xmlns:a16="http://schemas.microsoft.com/office/drawing/2014/main" id="{9FCDBB5B-3C11-4848-9AEA-913E016EB75F}"/>
              </a:ext>
            </a:extLst>
          </p:cNvPr>
          <p:cNvSpPr txBox="1"/>
          <p:nvPr/>
        </p:nvSpPr>
        <p:spPr>
          <a:xfrm>
            <a:off x="2775409" y="4421814"/>
            <a:ext cx="3214277" cy="646331"/>
          </a:xfrm>
          <a:prstGeom prst="rect">
            <a:avLst/>
          </a:prstGeom>
          <a:noFill/>
        </p:spPr>
        <p:txBody>
          <a:bodyPr wrap="square" rtlCol="0">
            <a:spAutoFit/>
          </a:bodyPr>
          <a:lstStyle/>
          <a:p>
            <a:pPr defTabSz="457200"/>
            <a:r>
              <a:rPr lang="en-US" altLang="zh-TW" dirty="0">
                <a:solidFill>
                  <a:prstClr val="black"/>
                </a:solidFill>
                <a:latin typeface="Calibri" panose="020F0502020204030204"/>
                <a:ea typeface="新細明體" panose="02020500000000000000" pitchFamily="18" charset="-120"/>
              </a:rPr>
              <a:t>Each dimension of input vector represents some characteristics.</a:t>
            </a:r>
            <a:endParaRPr lang="zh-TW" altLang="en-US" dirty="0">
              <a:solidFill>
                <a:prstClr val="black"/>
              </a:solidFill>
              <a:latin typeface="Calibri" panose="020F0502020204030204"/>
              <a:ea typeface="新細明體" panose="02020500000000000000" pitchFamily="18" charset="-120"/>
            </a:endParaRPr>
          </a:p>
        </p:txBody>
      </p:sp>
      <p:sp>
        <p:nvSpPr>
          <p:cNvPr id="37" name="文字方塊 36">
            <a:extLst>
              <a:ext uri="{FF2B5EF4-FFF2-40B4-BE49-F238E27FC236}">
                <a16:creationId xmlns:a16="http://schemas.microsoft.com/office/drawing/2014/main" id="{1B40B056-2702-481D-B22B-A47F64D9B741}"/>
              </a:ext>
            </a:extLst>
          </p:cNvPr>
          <p:cNvSpPr txBox="1"/>
          <p:nvPr/>
        </p:nvSpPr>
        <p:spPr>
          <a:xfrm>
            <a:off x="7430587" y="4479934"/>
            <a:ext cx="1562226" cy="369332"/>
          </a:xfrm>
          <a:prstGeom prst="rect">
            <a:avLst/>
          </a:prstGeom>
          <a:noFill/>
        </p:spPr>
        <p:txBody>
          <a:bodyPr wrap="square" rtlCol="0">
            <a:spAutoFit/>
          </a:bodyPr>
          <a:lstStyle/>
          <a:p>
            <a:pPr defTabSz="457200"/>
            <a:r>
              <a:rPr lang="en-US" altLang="zh-TW" dirty="0">
                <a:solidFill>
                  <a:prstClr val="black"/>
                </a:solidFill>
                <a:latin typeface="Calibri" panose="020F0502020204030204"/>
                <a:ea typeface="新細明體" panose="02020500000000000000" pitchFamily="18" charset="-120"/>
              </a:rPr>
              <a:t>Longer hair</a:t>
            </a:r>
            <a:endParaRPr lang="zh-TW" altLang="en-US" dirty="0">
              <a:solidFill>
                <a:prstClr val="black"/>
              </a:solidFill>
              <a:latin typeface="Calibri" panose="020F0502020204030204"/>
              <a:ea typeface="新細明體" panose="02020500000000000000" pitchFamily="18" charset="-120"/>
            </a:endParaRPr>
          </a:p>
        </p:txBody>
      </p:sp>
      <p:sp>
        <p:nvSpPr>
          <p:cNvPr id="42" name="文字方塊 41">
            <a:extLst>
              <a:ext uri="{FF2B5EF4-FFF2-40B4-BE49-F238E27FC236}">
                <a16:creationId xmlns:a16="http://schemas.microsoft.com/office/drawing/2014/main" id="{051E67EF-D6B0-4692-B770-26273C319678}"/>
              </a:ext>
            </a:extLst>
          </p:cNvPr>
          <p:cNvSpPr txBox="1"/>
          <p:nvPr/>
        </p:nvSpPr>
        <p:spPr>
          <a:xfrm>
            <a:off x="3307049" y="6271316"/>
            <a:ext cx="1562226" cy="369332"/>
          </a:xfrm>
          <a:prstGeom prst="rect">
            <a:avLst/>
          </a:prstGeom>
          <a:noFill/>
        </p:spPr>
        <p:txBody>
          <a:bodyPr wrap="square" rtlCol="0">
            <a:spAutoFit/>
          </a:bodyPr>
          <a:lstStyle/>
          <a:p>
            <a:pPr defTabSz="457200"/>
            <a:r>
              <a:rPr lang="en-US" altLang="zh-TW" dirty="0">
                <a:solidFill>
                  <a:prstClr val="black"/>
                </a:solidFill>
                <a:latin typeface="Calibri" panose="020F0502020204030204"/>
                <a:ea typeface="新細明體" panose="02020500000000000000" pitchFamily="18" charset="-120"/>
              </a:rPr>
              <a:t>blue hair</a:t>
            </a:r>
            <a:endParaRPr lang="zh-TW" altLang="en-US" dirty="0">
              <a:solidFill>
                <a:prstClr val="black"/>
              </a:solidFill>
              <a:latin typeface="Calibri" panose="020F0502020204030204"/>
              <a:ea typeface="新細明體" panose="02020500000000000000" pitchFamily="18" charset="-120"/>
            </a:endParaRPr>
          </a:p>
        </p:txBody>
      </p:sp>
      <p:sp>
        <p:nvSpPr>
          <p:cNvPr id="47" name="文字方塊 46">
            <a:extLst>
              <a:ext uri="{FF2B5EF4-FFF2-40B4-BE49-F238E27FC236}">
                <a16:creationId xmlns:a16="http://schemas.microsoft.com/office/drawing/2014/main" id="{A21533F8-EBAA-44F2-A314-5B68B701BB6C}"/>
              </a:ext>
            </a:extLst>
          </p:cNvPr>
          <p:cNvSpPr txBox="1"/>
          <p:nvPr/>
        </p:nvSpPr>
        <p:spPr>
          <a:xfrm>
            <a:off x="7394007" y="6258616"/>
            <a:ext cx="1562226" cy="369332"/>
          </a:xfrm>
          <a:prstGeom prst="rect">
            <a:avLst/>
          </a:prstGeom>
          <a:noFill/>
        </p:spPr>
        <p:txBody>
          <a:bodyPr wrap="square" rtlCol="0">
            <a:spAutoFit/>
          </a:bodyPr>
          <a:lstStyle/>
          <a:p>
            <a:pPr defTabSz="457200"/>
            <a:r>
              <a:rPr lang="en-US" altLang="zh-TW" dirty="0">
                <a:solidFill>
                  <a:prstClr val="black"/>
                </a:solidFill>
                <a:latin typeface="Calibri" panose="020F0502020204030204"/>
                <a:ea typeface="新細明體" panose="02020500000000000000" pitchFamily="18" charset="-120"/>
              </a:rPr>
              <a:t>Open mouth</a:t>
            </a:r>
            <a:endParaRPr lang="zh-TW" altLang="en-US" dirty="0">
              <a:solidFill>
                <a:prstClr val="black"/>
              </a:solidFill>
              <a:latin typeface="Calibri" panose="020F0502020204030204"/>
              <a:ea typeface="新細明體" panose="02020500000000000000" pitchFamily="18" charset="-120"/>
            </a:endParaRPr>
          </a:p>
        </p:txBody>
      </p:sp>
      <p:sp>
        <p:nvSpPr>
          <p:cNvPr id="6" name="矩形 5">
            <a:extLst>
              <a:ext uri="{FF2B5EF4-FFF2-40B4-BE49-F238E27FC236}">
                <a16:creationId xmlns:a16="http://schemas.microsoft.com/office/drawing/2014/main" id="{43CBAE13-567E-48E0-929C-521E6C028250}"/>
              </a:ext>
            </a:extLst>
          </p:cNvPr>
          <p:cNvSpPr/>
          <p:nvPr/>
        </p:nvSpPr>
        <p:spPr>
          <a:xfrm flipH="1" flipV="1">
            <a:off x="6399758" y="3390429"/>
            <a:ext cx="351615" cy="2594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TW" altLang="en-US">
              <a:solidFill>
                <a:prstClr val="white"/>
              </a:solidFill>
              <a:latin typeface="Calibri" panose="020F0502020204030204"/>
              <a:ea typeface="新細明體" panose="02020500000000000000" pitchFamily="18" charset="-120"/>
            </a:endParaRPr>
          </a:p>
        </p:txBody>
      </p:sp>
      <p:sp>
        <p:nvSpPr>
          <p:cNvPr id="51" name="矩形 50">
            <a:extLst>
              <a:ext uri="{FF2B5EF4-FFF2-40B4-BE49-F238E27FC236}">
                <a16:creationId xmlns:a16="http://schemas.microsoft.com/office/drawing/2014/main" id="{6A08DC14-763D-4B7E-A9B2-E648F7A85258}"/>
              </a:ext>
            </a:extLst>
          </p:cNvPr>
          <p:cNvSpPr/>
          <p:nvPr/>
        </p:nvSpPr>
        <p:spPr>
          <a:xfrm>
            <a:off x="6388390" y="6226624"/>
            <a:ext cx="374355" cy="2400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TW" altLang="en-US">
              <a:solidFill>
                <a:prstClr val="white"/>
              </a:solidFill>
              <a:latin typeface="Calibri" panose="020F0502020204030204"/>
              <a:ea typeface="新細明體" panose="02020500000000000000" pitchFamily="18" charset="-120"/>
            </a:endParaRPr>
          </a:p>
        </p:txBody>
      </p:sp>
      <p:sp>
        <p:nvSpPr>
          <p:cNvPr id="52" name="矩形 51">
            <a:extLst>
              <a:ext uri="{FF2B5EF4-FFF2-40B4-BE49-F238E27FC236}">
                <a16:creationId xmlns:a16="http://schemas.microsoft.com/office/drawing/2014/main" id="{B7446C29-BE85-45CF-B45C-4427704B35EF}"/>
              </a:ext>
            </a:extLst>
          </p:cNvPr>
          <p:cNvSpPr/>
          <p:nvPr/>
        </p:nvSpPr>
        <p:spPr>
          <a:xfrm>
            <a:off x="2184131" y="5912357"/>
            <a:ext cx="382397" cy="3018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TW" altLang="en-US">
              <a:solidFill>
                <a:prstClr val="white"/>
              </a:solidFill>
              <a:latin typeface="Calibri" panose="020F0502020204030204"/>
              <a:ea typeface="新細明體" panose="02020500000000000000" pitchFamily="18" charset="-120"/>
            </a:endParaRPr>
          </a:p>
        </p:txBody>
      </p:sp>
    </p:spTree>
    <p:extLst>
      <p:ext uri="{BB962C8B-B14F-4D97-AF65-F5344CB8AC3E}">
        <p14:creationId xmlns:p14="http://schemas.microsoft.com/office/powerpoint/2010/main" val="1530005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5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43"/>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55"/>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4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7"/>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45"/>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6"/>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51"/>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48"/>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animBg="1"/>
      <p:bldP spid="13" grpId="0" animBg="1"/>
      <p:bldP spid="22" grpId="0" animBg="1"/>
      <p:bldP spid="23" grpId="0"/>
      <p:bldP spid="24" grpId="0" animBg="1"/>
      <p:bldP spid="27" grpId="0" animBg="1"/>
      <p:bldP spid="28" grpId="0" animBg="1"/>
      <p:bldP spid="30" grpId="0"/>
      <p:bldP spid="33" grpId="0" animBg="1"/>
      <p:bldP spid="34" grpId="0" animBg="1"/>
      <p:bldP spid="35" grpId="0"/>
      <p:bldP spid="36" grpId="0" animBg="1"/>
      <p:bldP spid="38" grpId="0" animBg="1"/>
      <p:bldP spid="39" grpId="0" animBg="1"/>
      <p:bldP spid="40" grpId="0"/>
      <p:bldP spid="41" grpId="0" animBg="1"/>
      <p:bldP spid="43" grpId="0" animBg="1"/>
      <p:bldP spid="44" grpId="0" animBg="1"/>
      <p:bldP spid="45" grpId="0"/>
      <p:bldP spid="46" grpId="0" animBg="1"/>
      <p:bldP spid="48" grpId="0" animBg="1"/>
      <p:bldP spid="49" grpId="0"/>
      <p:bldP spid="3" grpId="0"/>
      <p:bldP spid="37" grpId="0"/>
      <p:bldP spid="42" grpId="0"/>
      <p:bldP spid="47" grpId="0"/>
      <p:bldP spid="6" grpId="0" animBg="1"/>
      <p:bldP spid="51" grpId="0" animBg="1"/>
      <p:bldP spid="5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5E50D0A-F33B-4736-BB2B-290982C1AAEE}"/>
              </a:ext>
            </a:extLst>
          </p:cNvPr>
          <p:cNvSpPr/>
          <p:nvPr/>
        </p:nvSpPr>
        <p:spPr>
          <a:xfrm>
            <a:off x="4564555" y="1726462"/>
            <a:ext cx="1517650" cy="128403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457200"/>
            <a:r>
              <a:rPr lang="en-US" altLang="zh-TW" sz="2400" dirty="0" err="1">
                <a:solidFill>
                  <a:prstClr val="black"/>
                </a:solidFill>
                <a:latin typeface="Calibri" panose="020F0502020204030204"/>
                <a:ea typeface="新細明體" panose="02020500000000000000" pitchFamily="18" charset="-120"/>
              </a:rPr>
              <a:t>Discri-minator</a:t>
            </a:r>
            <a:endParaRPr lang="en-US" altLang="zh-TW" sz="2400" dirty="0">
              <a:solidFill>
                <a:prstClr val="black"/>
              </a:solidFill>
              <a:latin typeface="Calibri" panose="020F0502020204030204"/>
              <a:ea typeface="新細明體" panose="02020500000000000000" pitchFamily="18" charset="-120"/>
            </a:endParaRPr>
          </a:p>
        </p:txBody>
      </p:sp>
      <p:sp>
        <p:nvSpPr>
          <p:cNvPr id="17" name="箭號: 向右 16">
            <a:extLst>
              <a:ext uri="{FF2B5EF4-FFF2-40B4-BE49-F238E27FC236}">
                <a16:creationId xmlns:a16="http://schemas.microsoft.com/office/drawing/2014/main" id="{1B1AD4B2-E573-49C7-B4E9-461732CF0BBE}"/>
              </a:ext>
            </a:extLst>
          </p:cNvPr>
          <p:cNvSpPr/>
          <p:nvPr/>
        </p:nvSpPr>
        <p:spPr>
          <a:xfrm>
            <a:off x="3640958" y="2140301"/>
            <a:ext cx="788276"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zh-TW" altLang="en-US">
              <a:solidFill>
                <a:prstClr val="white"/>
              </a:solidFill>
              <a:latin typeface="Calibri" panose="020F0502020204030204"/>
              <a:ea typeface="新細明體" panose="02020500000000000000" pitchFamily="18" charset="-120"/>
            </a:endParaRPr>
          </a:p>
        </p:txBody>
      </p:sp>
      <p:sp>
        <p:nvSpPr>
          <p:cNvPr id="18" name="箭號: 向右 17">
            <a:extLst>
              <a:ext uri="{FF2B5EF4-FFF2-40B4-BE49-F238E27FC236}">
                <a16:creationId xmlns:a16="http://schemas.microsoft.com/office/drawing/2014/main" id="{089FA29A-4DCB-43FF-80CF-C4A66E201D5B}"/>
              </a:ext>
            </a:extLst>
          </p:cNvPr>
          <p:cNvSpPr/>
          <p:nvPr/>
        </p:nvSpPr>
        <p:spPr>
          <a:xfrm>
            <a:off x="6226719" y="2140300"/>
            <a:ext cx="788276"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zh-TW" altLang="en-US">
              <a:solidFill>
                <a:prstClr val="white"/>
              </a:solidFill>
              <a:latin typeface="Calibri" panose="020F0502020204030204"/>
              <a:ea typeface="新細明體" panose="02020500000000000000" pitchFamily="18" charset="-120"/>
            </a:endParaRPr>
          </a:p>
        </p:txBody>
      </p:sp>
      <p:sp>
        <p:nvSpPr>
          <p:cNvPr id="20" name="文字方塊 19">
            <a:extLst>
              <a:ext uri="{FF2B5EF4-FFF2-40B4-BE49-F238E27FC236}">
                <a16:creationId xmlns:a16="http://schemas.microsoft.com/office/drawing/2014/main" id="{70820269-AD02-420C-9733-988B292B7BC5}"/>
              </a:ext>
            </a:extLst>
          </p:cNvPr>
          <p:cNvSpPr txBox="1"/>
          <p:nvPr/>
        </p:nvSpPr>
        <p:spPr>
          <a:xfrm>
            <a:off x="7078495" y="1775733"/>
            <a:ext cx="1199934" cy="523220"/>
          </a:xfrm>
          <a:prstGeom prst="rect">
            <a:avLst/>
          </a:prstGeom>
          <a:noFill/>
        </p:spPr>
        <p:txBody>
          <a:bodyPr wrap="square" rtlCol="0">
            <a:spAutoFit/>
          </a:bodyPr>
          <a:lstStyle/>
          <a:p>
            <a:pPr defTabSz="457200"/>
            <a:r>
              <a:rPr lang="en-US" altLang="zh-TW" sz="2800" dirty="0">
                <a:solidFill>
                  <a:srgbClr val="FF0000"/>
                </a:solidFill>
                <a:latin typeface="Calibri" panose="020F0502020204030204"/>
                <a:ea typeface="新細明體" panose="02020500000000000000" pitchFamily="18" charset="-120"/>
              </a:rPr>
              <a:t>scalar</a:t>
            </a:r>
            <a:endParaRPr lang="zh-TW" altLang="en-US" sz="2800" dirty="0">
              <a:solidFill>
                <a:srgbClr val="FF0000"/>
              </a:solidFill>
              <a:latin typeface="Calibri" panose="020F0502020204030204"/>
              <a:ea typeface="新細明體" panose="02020500000000000000" pitchFamily="18" charset="-120"/>
            </a:endParaRPr>
          </a:p>
        </p:txBody>
      </p:sp>
      <p:sp>
        <p:nvSpPr>
          <p:cNvPr id="21" name="矩形 20">
            <a:extLst>
              <a:ext uri="{FF2B5EF4-FFF2-40B4-BE49-F238E27FC236}">
                <a16:creationId xmlns:a16="http://schemas.microsoft.com/office/drawing/2014/main" id="{EA8C9356-CBB0-424D-8F99-CD91D99B5012}"/>
              </a:ext>
            </a:extLst>
          </p:cNvPr>
          <p:cNvSpPr/>
          <p:nvPr/>
        </p:nvSpPr>
        <p:spPr>
          <a:xfrm>
            <a:off x="2615302" y="1934928"/>
            <a:ext cx="814986" cy="8671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457200"/>
            <a:r>
              <a:rPr lang="en-US" altLang="zh-TW" dirty="0">
                <a:solidFill>
                  <a:prstClr val="black"/>
                </a:solidFill>
                <a:latin typeface="Calibri" panose="020F0502020204030204"/>
                <a:ea typeface="新細明體" panose="02020500000000000000" pitchFamily="18" charset="-120"/>
              </a:rPr>
              <a:t>image</a:t>
            </a:r>
            <a:endParaRPr lang="zh-TW" altLang="en-US" dirty="0">
              <a:solidFill>
                <a:prstClr val="black"/>
              </a:solidFill>
              <a:latin typeface="Calibri" panose="020F0502020204030204"/>
              <a:ea typeface="新細明體" panose="02020500000000000000" pitchFamily="18" charset="-120"/>
            </a:endParaRPr>
          </a:p>
        </p:txBody>
      </p:sp>
      <p:sp>
        <p:nvSpPr>
          <p:cNvPr id="2" name="標題 1">
            <a:extLst>
              <a:ext uri="{FF2B5EF4-FFF2-40B4-BE49-F238E27FC236}">
                <a16:creationId xmlns:a16="http://schemas.microsoft.com/office/drawing/2014/main" id="{8381C5D6-FFEB-4C25-941D-B91A810D4D1A}"/>
              </a:ext>
            </a:extLst>
          </p:cNvPr>
          <p:cNvSpPr>
            <a:spLocks noGrp="1"/>
          </p:cNvSpPr>
          <p:nvPr>
            <p:ph type="title"/>
          </p:nvPr>
        </p:nvSpPr>
        <p:spPr>
          <a:xfrm>
            <a:off x="2152650" y="365127"/>
            <a:ext cx="7886700" cy="1325563"/>
          </a:xfrm>
        </p:spPr>
        <p:txBody>
          <a:bodyPr/>
          <a:lstStyle/>
          <a:p>
            <a:r>
              <a:rPr lang="en-US" altLang="zh-TW" dirty="0"/>
              <a:t>Basic Idea of GAN</a:t>
            </a:r>
            <a:endParaRPr lang="zh-TW" altLang="en-US" dirty="0"/>
          </a:p>
        </p:txBody>
      </p:sp>
      <p:sp>
        <p:nvSpPr>
          <p:cNvPr id="5" name="文字方塊 4">
            <a:extLst>
              <a:ext uri="{FF2B5EF4-FFF2-40B4-BE49-F238E27FC236}">
                <a16:creationId xmlns:a16="http://schemas.microsoft.com/office/drawing/2014/main" id="{AE902273-3956-4F1C-80E5-3283EF4034F2}"/>
              </a:ext>
            </a:extLst>
          </p:cNvPr>
          <p:cNvSpPr txBox="1"/>
          <p:nvPr/>
        </p:nvSpPr>
        <p:spPr>
          <a:xfrm>
            <a:off x="6681295" y="651223"/>
            <a:ext cx="3499945" cy="954107"/>
          </a:xfrm>
          <a:prstGeom prst="rect">
            <a:avLst/>
          </a:prstGeom>
          <a:noFill/>
        </p:spPr>
        <p:txBody>
          <a:bodyPr wrap="square" rtlCol="0">
            <a:spAutoFit/>
          </a:bodyPr>
          <a:lstStyle/>
          <a:p>
            <a:pPr defTabSz="457200"/>
            <a:r>
              <a:rPr lang="en-US" altLang="zh-TW" sz="2800" dirty="0">
                <a:solidFill>
                  <a:prstClr val="black"/>
                </a:solidFill>
                <a:latin typeface="Calibri" panose="020F0502020204030204"/>
                <a:ea typeface="新細明體" panose="02020500000000000000" pitchFamily="18" charset="-120"/>
              </a:rPr>
              <a:t>It is a neural network (NN), or a function.</a:t>
            </a:r>
            <a:endParaRPr lang="zh-TW" altLang="en-US" sz="2800" dirty="0">
              <a:solidFill>
                <a:prstClr val="black"/>
              </a:solidFill>
              <a:latin typeface="Calibri" panose="020F0502020204030204"/>
              <a:ea typeface="新細明體" panose="02020500000000000000" pitchFamily="18" charset="-120"/>
            </a:endParaRPr>
          </a:p>
        </p:txBody>
      </p:sp>
      <p:cxnSp>
        <p:nvCxnSpPr>
          <p:cNvPr id="7" name="直線單箭頭接點 6">
            <a:extLst>
              <a:ext uri="{FF2B5EF4-FFF2-40B4-BE49-F238E27FC236}">
                <a16:creationId xmlns:a16="http://schemas.microsoft.com/office/drawing/2014/main" id="{578F7C6F-C648-4E0F-9A4A-80DEE1223D99}"/>
              </a:ext>
            </a:extLst>
          </p:cNvPr>
          <p:cNvCxnSpPr>
            <a:cxnSpLocks/>
            <a:endCxn id="5" idx="1"/>
          </p:cNvCxnSpPr>
          <p:nvPr/>
        </p:nvCxnSpPr>
        <p:spPr>
          <a:xfrm flipV="1">
            <a:off x="5938346" y="1128277"/>
            <a:ext cx="742949" cy="7631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281D5FD1-9969-432B-ACF9-9948396E2D97}"/>
              </a:ext>
            </a:extLst>
          </p:cNvPr>
          <p:cNvSpPr txBox="1"/>
          <p:nvPr/>
        </p:nvSpPr>
        <p:spPr>
          <a:xfrm>
            <a:off x="7139210" y="2259717"/>
            <a:ext cx="3376391" cy="83099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defTabSz="457200"/>
            <a:r>
              <a:rPr lang="en-US" altLang="zh-TW" sz="2400" dirty="0">
                <a:solidFill>
                  <a:prstClr val="white"/>
                </a:solidFill>
                <a:latin typeface="Calibri" panose="020F0502020204030204"/>
                <a:ea typeface="新細明體" panose="02020500000000000000" pitchFamily="18" charset="-120"/>
              </a:rPr>
              <a:t>Larger value means real, smaller value means fake.</a:t>
            </a:r>
            <a:endParaRPr lang="zh-TW" altLang="en-US" sz="2400" dirty="0">
              <a:solidFill>
                <a:prstClr val="white"/>
              </a:solidFill>
              <a:latin typeface="Calibri" panose="020F0502020204030204"/>
              <a:ea typeface="新細明體" panose="02020500000000000000" pitchFamily="18" charset="-120"/>
            </a:endParaRPr>
          </a:p>
        </p:txBody>
      </p:sp>
      <p:cxnSp>
        <p:nvCxnSpPr>
          <p:cNvPr id="23" name="直線接點 22">
            <a:extLst>
              <a:ext uri="{FF2B5EF4-FFF2-40B4-BE49-F238E27FC236}">
                <a16:creationId xmlns:a16="http://schemas.microsoft.com/office/drawing/2014/main" id="{8285227C-7CC7-4807-AADE-F203DB746A8E}"/>
              </a:ext>
            </a:extLst>
          </p:cNvPr>
          <p:cNvCxnSpPr/>
          <p:nvPr/>
        </p:nvCxnSpPr>
        <p:spPr>
          <a:xfrm>
            <a:off x="1052094" y="3211212"/>
            <a:ext cx="980615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圖片 13">
            <a:extLst>
              <a:ext uri="{FF2B5EF4-FFF2-40B4-BE49-F238E27FC236}">
                <a16:creationId xmlns:a16="http://schemas.microsoft.com/office/drawing/2014/main" id="{A4D19CCE-B1BC-4E29-BF4D-4BDEA18AE1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1145" y="3784944"/>
            <a:ext cx="848388" cy="848388"/>
          </a:xfrm>
          <a:prstGeom prst="rect">
            <a:avLst/>
          </a:prstGeom>
        </p:spPr>
      </p:pic>
      <p:pic>
        <p:nvPicPr>
          <p:cNvPr id="15" name="圖片 14">
            <a:extLst>
              <a:ext uri="{FF2B5EF4-FFF2-40B4-BE49-F238E27FC236}">
                <a16:creationId xmlns:a16="http://schemas.microsoft.com/office/drawing/2014/main" id="{2AF87C0D-D13D-4546-B426-D56C56636C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5889" y="3760883"/>
            <a:ext cx="879920" cy="879920"/>
          </a:xfrm>
          <a:prstGeom prst="rect">
            <a:avLst/>
          </a:prstGeom>
        </p:spPr>
      </p:pic>
      <p:pic>
        <p:nvPicPr>
          <p:cNvPr id="3" name="圖片 2">
            <a:extLst>
              <a:ext uri="{FF2B5EF4-FFF2-40B4-BE49-F238E27FC236}">
                <a16:creationId xmlns:a16="http://schemas.microsoft.com/office/drawing/2014/main" id="{7D326126-1159-44ED-94F4-602134738BA3}"/>
              </a:ext>
            </a:extLst>
          </p:cNvPr>
          <p:cNvPicPr>
            <a:picLocks noChangeAspect="1"/>
          </p:cNvPicPr>
          <p:nvPr/>
        </p:nvPicPr>
        <p:blipFill>
          <a:blip r:embed="rId4"/>
          <a:stretch>
            <a:fillRect/>
          </a:stretch>
        </p:blipFill>
        <p:spPr>
          <a:xfrm>
            <a:off x="2357421" y="5317688"/>
            <a:ext cx="848388" cy="893040"/>
          </a:xfrm>
          <a:prstGeom prst="rect">
            <a:avLst/>
          </a:prstGeom>
        </p:spPr>
      </p:pic>
      <p:sp>
        <p:nvSpPr>
          <p:cNvPr id="25" name="矩形 24">
            <a:extLst>
              <a:ext uri="{FF2B5EF4-FFF2-40B4-BE49-F238E27FC236}">
                <a16:creationId xmlns:a16="http://schemas.microsoft.com/office/drawing/2014/main" id="{0ACF7F6F-ECCF-4419-8312-27CDD7ED7749}"/>
              </a:ext>
            </a:extLst>
          </p:cNvPr>
          <p:cNvSpPr/>
          <p:nvPr/>
        </p:nvSpPr>
        <p:spPr>
          <a:xfrm>
            <a:off x="3640460" y="3774766"/>
            <a:ext cx="1355850" cy="85215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457200"/>
            <a:r>
              <a:rPr lang="en-US" altLang="zh-TW" sz="2400" dirty="0" err="1">
                <a:solidFill>
                  <a:prstClr val="black"/>
                </a:solidFill>
                <a:latin typeface="Calibri" panose="020F0502020204030204"/>
                <a:ea typeface="新細明體" panose="02020500000000000000" pitchFamily="18" charset="-120"/>
              </a:rPr>
              <a:t>Discri-minator</a:t>
            </a:r>
            <a:endParaRPr lang="en-US" altLang="zh-TW" sz="2400" dirty="0">
              <a:solidFill>
                <a:prstClr val="black"/>
              </a:solidFill>
              <a:latin typeface="Calibri" panose="020F0502020204030204"/>
              <a:ea typeface="新細明體" panose="02020500000000000000" pitchFamily="18" charset="-120"/>
            </a:endParaRPr>
          </a:p>
        </p:txBody>
      </p:sp>
      <p:sp>
        <p:nvSpPr>
          <p:cNvPr id="26" name="矩形 25">
            <a:extLst>
              <a:ext uri="{FF2B5EF4-FFF2-40B4-BE49-F238E27FC236}">
                <a16:creationId xmlns:a16="http://schemas.microsoft.com/office/drawing/2014/main" id="{EDAC9BFF-D2DD-4180-8462-82980955126C}"/>
              </a:ext>
            </a:extLst>
          </p:cNvPr>
          <p:cNvSpPr/>
          <p:nvPr/>
        </p:nvSpPr>
        <p:spPr>
          <a:xfrm>
            <a:off x="3613100" y="5317339"/>
            <a:ext cx="1355850" cy="85215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457200"/>
            <a:r>
              <a:rPr lang="en-US" altLang="zh-TW" sz="2400" dirty="0" err="1">
                <a:solidFill>
                  <a:prstClr val="black"/>
                </a:solidFill>
                <a:latin typeface="Calibri" panose="020F0502020204030204"/>
                <a:ea typeface="新細明體" panose="02020500000000000000" pitchFamily="18" charset="-120"/>
              </a:rPr>
              <a:t>Discri-minator</a:t>
            </a:r>
            <a:endParaRPr lang="en-US" altLang="zh-TW" sz="2400" dirty="0">
              <a:solidFill>
                <a:prstClr val="black"/>
              </a:solidFill>
              <a:latin typeface="Calibri" panose="020F0502020204030204"/>
              <a:ea typeface="新細明體" panose="02020500000000000000" pitchFamily="18" charset="-120"/>
            </a:endParaRPr>
          </a:p>
        </p:txBody>
      </p:sp>
      <p:sp>
        <p:nvSpPr>
          <p:cNvPr id="27" name="矩形 26">
            <a:extLst>
              <a:ext uri="{FF2B5EF4-FFF2-40B4-BE49-F238E27FC236}">
                <a16:creationId xmlns:a16="http://schemas.microsoft.com/office/drawing/2014/main" id="{2C8BC38C-CE15-440F-AE9E-4AD3A37CE446}"/>
              </a:ext>
            </a:extLst>
          </p:cNvPr>
          <p:cNvSpPr/>
          <p:nvPr/>
        </p:nvSpPr>
        <p:spPr>
          <a:xfrm>
            <a:off x="7614184" y="3745101"/>
            <a:ext cx="1355850" cy="85215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457200"/>
            <a:r>
              <a:rPr lang="en-US" altLang="zh-TW" sz="2400" dirty="0" err="1">
                <a:solidFill>
                  <a:prstClr val="black"/>
                </a:solidFill>
                <a:latin typeface="Calibri" panose="020F0502020204030204"/>
                <a:ea typeface="新細明體" panose="02020500000000000000" pitchFamily="18" charset="-120"/>
              </a:rPr>
              <a:t>Discri-minator</a:t>
            </a:r>
            <a:endParaRPr lang="en-US" altLang="zh-TW" sz="2400" dirty="0">
              <a:solidFill>
                <a:prstClr val="black"/>
              </a:solidFill>
              <a:latin typeface="Calibri" panose="020F0502020204030204"/>
              <a:ea typeface="新細明體" panose="02020500000000000000" pitchFamily="18" charset="-120"/>
            </a:endParaRPr>
          </a:p>
        </p:txBody>
      </p:sp>
      <p:sp>
        <p:nvSpPr>
          <p:cNvPr id="29" name="箭號: 向右 28">
            <a:extLst>
              <a:ext uri="{FF2B5EF4-FFF2-40B4-BE49-F238E27FC236}">
                <a16:creationId xmlns:a16="http://schemas.microsoft.com/office/drawing/2014/main" id="{207AB8FB-8298-45A5-8A57-76637A3F470E}"/>
              </a:ext>
            </a:extLst>
          </p:cNvPr>
          <p:cNvSpPr/>
          <p:nvPr/>
        </p:nvSpPr>
        <p:spPr>
          <a:xfrm>
            <a:off x="3205810" y="3965339"/>
            <a:ext cx="407291"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zh-TW" altLang="en-US">
              <a:solidFill>
                <a:prstClr val="white"/>
              </a:solidFill>
              <a:latin typeface="Calibri" panose="020F0502020204030204"/>
              <a:ea typeface="新細明體" panose="02020500000000000000" pitchFamily="18" charset="-120"/>
            </a:endParaRPr>
          </a:p>
        </p:txBody>
      </p:sp>
      <p:sp>
        <p:nvSpPr>
          <p:cNvPr id="30" name="箭號: 向右 29">
            <a:extLst>
              <a:ext uri="{FF2B5EF4-FFF2-40B4-BE49-F238E27FC236}">
                <a16:creationId xmlns:a16="http://schemas.microsoft.com/office/drawing/2014/main" id="{C6FA0708-2161-4442-8EF9-F17AA8C548D0}"/>
              </a:ext>
            </a:extLst>
          </p:cNvPr>
          <p:cNvSpPr/>
          <p:nvPr/>
        </p:nvSpPr>
        <p:spPr>
          <a:xfrm>
            <a:off x="3200765" y="5494563"/>
            <a:ext cx="407291"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zh-TW" altLang="en-US">
              <a:solidFill>
                <a:prstClr val="white"/>
              </a:solidFill>
              <a:latin typeface="Calibri" panose="020F0502020204030204"/>
              <a:ea typeface="新細明體" panose="02020500000000000000" pitchFamily="18" charset="-120"/>
            </a:endParaRPr>
          </a:p>
        </p:txBody>
      </p:sp>
      <p:sp>
        <p:nvSpPr>
          <p:cNvPr id="31" name="箭號: 向右 30">
            <a:extLst>
              <a:ext uri="{FF2B5EF4-FFF2-40B4-BE49-F238E27FC236}">
                <a16:creationId xmlns:a16="http://schemas.microsoft.com/office/drawing/2014/main" id="{37B7860A-B41B-4028-A22D-C580BDAC41E3}"/>
              </a:ext>
            </a:extLst>
          </p:cNvPr>
          <p:cNvSpPr/>
          <p:nvPr/>
        </p:nvSpPr>
        <p:spPr>
          <a:xfrm>
            <a:off x="7193214" y="3910783"/>
            <a:ext cx="407291"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zh-TW" altLang="en-US">
              <a:solidFill>
                <a:prstClr val="white"/>
              </a:solidFill>
              <a:latin typeface="Calibri" panose="020F0502020204030204"/>
              <a:ea typeface="新細明體" panose="02020500000000000000" pitchFamily="18" charset="-120"/>
            </a:endParaRPr>
          </a:p>
        </p:txBody>
      </p:sp>
      <p:sp>
        <p:nvSpPr>
          <p:cNvPr id="33" name="箭號: 向右 32">
            <a:extLst>
              <a:ext uri="{FF2B5EF4-FFF2-40B4-BE49-F238E27FC236}">
                <a16:creationId xmlns:a16="http://schemas.microsoft.com/office/drawing/2014/main" id="{D4B0CC1C-45AE-478F-B321-3FEBD5FB6BDB}"/>
              </a:ext>
            </a:extLst>
          </p:cNvPr>
          <p:cNvSpPr/>
          <p:nvPr/>
        </p:nvSpPr>
        <p:spPr>
          <a:xfrm>
            <a:off x="5011185" y="3965339"/>
            <a:ext cx="407291"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zh-TW" altLang="en-US">
              <a:solidFill>
                <a:prstClr val="white"/>
              </a:solidFill>
              <a:latin typeface="Calibri" panose="020F0502020204030204"/>
              <a:ea typeface="新細明體" panose="02020500000000000000" pitchFamily="18" charset="-120"/>
            </a:endParaRPr>
          </a:p>
        </p:txBody>
      </p:sp>
      <p:sp>
        <p:nvSpPr>
          <p:cNvPr id="34" name="箭號: 向右 33">
            <a:extLst>
              <a:ext uri="{FF2B5EF4-FFF2-40B4-BE49-F238E27FC236}">
                <a16:creationId xmlns:a16="http://schemas.microsoft.com/office/drawing/2014/main" id="{02FF98EA-FADD-4201-AED6-A28DF90292B2}"/>
              </a:ext>
            </a:extLst>
          </p:cNvPr>
          <p:cNvSpPr/>
          <p:nvPr/>
        </p:nvSpPr>
        <p:spPr>
          <a:xfrm>
            <a:off x="5006140" y="5494563"/>
            <a:ext cx="407291"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zh-TW" altLang="en-US">
              <a:solidFill>
                <a:prstClr val="white"/>
              </a:solidFill>
              <a:latin typeface="Calibri" panose="020F0502020204030204"/>
              <a:ea typeface="新細明體" panose="02020500000000000000" pitchFamily="18" charset="-120"/>
            </a:endParaRPr>
          </a:p>
        </p:txBody>
      </p:sp>
      <p:sp>
        <p:nvSpPr>
          <p:cNvPr id="35" name="箭號: 向右 34">
            <a:extLst>
              <a:ext uri="{FF2B5EF4-FFF2-40B4-BE49-F238E27FC236}">
                <a16:creationId xmlns:a16="http://schemas.microsoft.com/office/drawing/2014/main" id="{18B4ADB2-E953-42B5-BACB-5522C0B02D3F}"/>
              </a:ext>
            </a:extLst>
          </p:cNvPr>
          <p:cNvSpPr/>
          <p:nvPr/>
        </p:nvSpPr>
        <p:spPr>
          <a:xfrm>
            <a:off x="8985256" y="3951210"/>
            <a:ext cx="407291"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zh-TW" altLang="en-US">
              <a:solidFill>
                <a:prstClr val="white"/>
              </a:solidFill>
              <a:latin typeface="Calibri" panose="020F0502020204030204"/>
              <a:ea typeface="新細明體" panose="02020500000000000000" pitchFamily="18" charset="-120"/>
            </a:endParaRPr>
          </a:p>
        </p:txBody>
      </p:sp>
      <p:sp>
        <p:nvSpPr>
          <p:cNvPr id="4" name="文字方塊 3">
            <a:extLst>
              <a:ext uri="{FF2B5EF4-FFF2-40B4-BE49-F238E27FC236}">
                <a16:creationId xmlns:a16="http://schemas.microsoft.com/office/drawing/2014/main" id="{9E300ED9-6D66-423A-A6A4-75B86EEFE085}"/>
              </a:ext>
            </a:extLst>
          </p:cNvPr>
          <p:cNvSpPr txBox="1"/>
          <p:nvPr/>
        </p:nvSpPr>
        <p:spPr>
          <a:xfrm>
            <a:off x="5440528" y="3962066"/>
            <a:ext cx="873546" cy="523220"/>
          </a:xfrm>
          <a:prstGeom prst="rect">
            <a:avLst/>
          </a:prstGeom>
          <a:noFill/>
        </p:spPr>
        <p:txBody>
          <a:bodyPr wrap="square" rtlCol="0">
            <a:spAutoFit/>
          </a:bodyPr>
          <a:lstStyle/>
          <a:p>
            <a:pPr defTabSz="457200"/>
            <a:r>
              <a:rPr lang="en-US" altLang="zh-TW" sz="2800" dirty="0">
                <a:solidFill>
                  <a:srgbClr val="FF0000"/>
                </a:solidFill>
                <a:latin typeface="Calibri" panose="020F0502020204030204"/>
                <a:ea typeface="新細明體" panose="02020500000000000000" pitchFamily="18" charset="-120"/>
              </a:rPr>
              <a:t>1.0</a:t>
            </a:r>
            <a:endParaRPr lang="zh-TW" altLang="en-US" sz="2800" dirty="0">
              <a:solidFill>
                <a:srgbClr val="FF0000"/>
              </a:solidFill>
              <a:latin typeface="Calibri" panose="020F0502020204030204"/>
              <a:ea typeface="新細明體" panose="02020500000000000000" pitchFamily="18" charset="-120"/>
            </a:endParaRPr>
          </a:p>
        </p:txBody>
      </p:sp>
      <p:sp>
        <p:nvSpPr>
          <p:cNvPr id="37" name="文字方塊 36">
            <a:extLst>
              <a:ext uri="{FF2B5EF4-FFF2-40B4-BE49-F238E27FC236}">
                <a16:creationId xmlns:a16="http://schemas.microsoft.com/office/drawing/2014/main" id="{DB34EF88-E0E8-44C0-B462-ADED06D8200F}"/>
              </a:ext>
            </a:extLst>
          </p:cNvPr>
          <p:cNvSpPr txBox="1"/>
          <p:nvPr/>
        </p:nvSpPr>
        <p:spPr>
          <a:xfrm>
            <a:off x="9443734" y="3925692"/>
            <a:ext cx="873546" cy="523220"/>
          </a:xfrm>
          <a:prstGeom prst="rect">
            <a:avLst/>
          </a:prstGeom>
          <a:noFill/>
        </p:spPr>
        <p:txBody>
          <a:bodyPr wrap="square" rtlCol="0">
            <a:spAutoFit/>
          </a:bodyPr>
          <a:lstStyle/>
          <a:p>
            <a:pPr defTabSz="457200"/>
            <a:r>
              <a:rPr lang="en-US" altLang="zh-TW" sz="2800" dirty="0">
                <a:solidFill>
                  <a:srgbClr val="FF0000"/>
                </a:solidFill>
                <a:latin typeface="Calibri" panose="020F0502020204030204"/>
                <a:ea typeface="新細明體" panose="02020500000000000000" pitchFamily="18" charset="-120"/>
              </a:rPr>
              <a:t>1.0</a:t>
            </a:r>
            <a:endParaRPr lang="zh-TW" altLang="en-US" sz="2800" dirty="0">
              <a:solidFill>
                <a:srgbClr val="FF0000"/>
              </a:solidFill>
              <a:latin typeface="Calibri" panose="020F0502020204030204"/>
              <a:ea typeface="新細明體" panose="02020500000000000000" pitchFamily="18" charset="-120"/>
            </a:endParaRPr>
          </a:p>
        </p:txBody>
      </p:sp>
      <p:sp>
        <p:nvSpPr>
          <p:cNvPr id="38" name="文字方塊 37">
            <a:extLst>
              <a:ext uri="{FF2B5EF4-FFF2-40B4-BE49-F238E27FC236}">
                <a16:creationId xmlns:a16="http://schemas.microsoft.com/office/drawing/2014/main" id="{94C5EC68-F2AC-4559-B468-980222719476}"/>
              </a:ext>
            </a:extLst>
          </p:cNvPr>
          <p:cNvSpPr txBox="1"/>
          <p:nvPr/>
        </p:nvSpPr>
        <p:spPr>
          <a:xfrm>
            <a:off x="5429946" y="5481803"/>
            <a:ext cx="873546" cy="523220"/>
          </a:xfrm>
          <a:prstGeom prst="rect">
            <a:avLst/>
          </a:prstGeom>
          <a:noFill/>
        </p:spPr>
        <p:txBody>
          <a:bodyPr wrap="square" rtlCol="0">
            <a:spAutoFit/>
          </a:bodyPr>
          <a:lstStyle/>
          <a:p>
            <a:pPr defTabSz="457200"/>
            <a:r>
              <a:rPr lang="en-US" altLang="zh-TW" sz="2800" dirty="0">
                <a:solidFill>
                  <a:srgbClr val="FF0000"/>
                </a:solidFill>
                <a:latin typeface="Calibri" panose="020F0502020204030204"/>
                <a:ea typeface="新細明體" panose="02020500000000000000" pitchFamily="18" charset="-120"/>
              </a:rPr>
              <a:t>0.1</a:t>
            </a:r>
            <a:endParaRPr lang="zh-TW" altLang="en-US" sz="2800" dirty="0">
              <a:solidFill>
                <a:srgbClr val="FF0000"/>
              </a:solidFill>
              <a:latin typeface="Calibri" panose="020F0502020204030204"/>
              <a:ea typeface="新細明體" panose="02020500000000000000" pitchFamily="18" charset="-120"/>
            </a:endParaRPr>
          </a:p>
        </p:txBody>
      </p:sp>
      <p:sp>
        <p:nvSpPr>
          <p:cNvPr id="41" name="矩形 40">
            <a:extLst>
              <a:ext uri="{FF2B5EF4-FFF2-40B4-BE49-F238E27FC236}">
                <a16:creationId xmlns:a16="http://schemas.microsoft.com/office/drawing/2014/main" id="{861E7208-C4C5-49ED-A6F6-66A1A88AAB19}"/>
              </a:ext>
            </a:extLst>
          </p:cNvPr>
          <p:cNvSpPr/>
          <p:nvPr/>
        </p:nvSpPr>
        <p:spPr>
          <a:xfrm>
            <a:off x="7586824" y="5373329"/>
            <a:ext cx="1355850" cy="85215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457200"/>
            <a:r>
              <a:rPr lang="en-US" altLang="zh-TW" sz="2400" dirty="0" err="1">
                <a:solidFill>
                  <a:prstClr val="black"/>
                </a:solidFill>
                <a:latin typeface="Calibri" panose="020F0502020204030204"/>
                <a:ea typeface="新細明體" panose="02020500000000000000" pitchFamily="18" charset="-120"/>
              </a:rPr>
              <a:t>Discri-minator</a:t>
            </a:r>
            <a:endParaRPr lang="en-US" altLang="zh-TW" sz="2400" dirty="0">
              <a:solidFill>
                <a:prstClr val="black"/>
              </a:solidFill>
              <a:latin typeface="Calibri" panose="020F0502020204030204"/>
              <a:ea typeface="新細明體" panose="02020500000000000000" pitchFamily="18" charset="-120"/>
            </a:endParaRPr>
          </a:p>
        </p:txBody>
      </p:sp>
      <p:sp>
        <p:nvSpPr>
          <p:cNvPr id="42" name="箭號: 向右 41">
            <a:extLst>
              <a:ext uri="{FF2B5EF4-FFF2-40B4-BE49-F238E27FC236}">
                <a16:creationId xmlns:a16="http://schemas.microsoft.com/office/drawing/2014/main" id="{475C192C-7740-4C5A-AC9E-F1C824DC500A}"/>
              </a:ext>
            </a:extLst>
          </p:cNvPr>
          <p:cNvSpPr/>
          <p:nvPr/>
        </p:nvSpPr>
        <p:spPr>
          <a:xfrm>
            <a:off x="7174489" y="5550553"/>
            <a:ext cx="407291"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zh-TW" altLang="en-US">
              <a:solidFill>
                <a:prstClr val="white"/>
              </a:solidFill>
              <a:latin typeface="Calibri" panose="020F0502020204030204"/>
              <a:ea typeface="新細明體" panose="02020500000000000000" pitchFamily="18" charset="-120"/>
            </a:endParaRPr>
          </a:p>
        </p:txBody>
      </p:sp>
      <p:sp>
        <p:nvSpPr>
          <p:cNvPr id="43" name="箭號: 向右 42">
            <a:extLst>
              <a:ext uri="{FF2B5EF4-FFF2-40B4-BE49-F238E27FC236}">
                <a16:creationId xmlns:a16="http://schemas.microsoft.com/office/drawing/2014/main" id="{6D1ADAD4-EFF9-497F-A389-2D0EB9D7D948}"/>
              </a:ext>
            </a:extLst>
          </p:cNvPr>
          <p:cNvSpPr/>
          <p:nvPr/>
        </p:nvSpPr>
        <p:spPr>
          <a:xfrm>
            <a:off x="8979864" y="5550553"/>
            <a:ext cx="407291" cy="49770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zh-TW" altLang="en-US">
              <a:solidFill>
                <a:prstClr val="white"/>
              </a:solidFill>
              <a:latin typeface="Calibri" panose="020F0502020204030204"/>
              <a:ea typeface="新細明體" panose="02020500000000000000" pitchFamily="18" charset="-120"/>
            </a:endParaRPr>
          </a:p>
        </p:txBody>
      </p:sp>
      <p:sp>
        <p:nvSpPr>
          <p:cNvPr id="44" name="文字方塊 43">
            <a:extLst>
              <a:ext uri="{FF2B5EF4-FFF2-40B4-BE49-F238E27FC236}">
                <a16:creationId xmlns:a16="http://schemas.microsoft.com/office/drawing/2014/main" id="{1514FCAB-C62B-4209-9448-E1E4E6C994E9}"/>
              </a:ext>
            </a:extLst>
          </p:cNvPr>
          <p:cNvSpPr txBox="1"/>
          <p:nvPr/>
        </p:nvSpPr>
        <p:spPr>
          <a:xfrm>
            <a:off x="9403670" y="5537793"/>
            <a:ext cx="873546" cy="523220"/>
          </a:xfrm>
          <a:prstGeom prst="rect">
            <a:avLst/>
          </a:prstGeom>
          <a:noFill/>
        </p:spPr>
        <p:txBody>
          <a:bodyPr wrap="square" rtlCol="0">
            <a:spAutoFit/>
          </a:bodyPr>
          <a:lstStyle/>
          <a:p>
            <a:pPr defTabSz="457200"/>
            <a:r>
              <a:rPr lang="en-US" altLang="zh-TW" sz="2800" dirty="0">
                <a:solidFill>
                  <a:srgbClr val="FF0000"/>
                </a:solidFill>
                <a:latin typeface="Calibri" panose="020F0502020204030204"/>
                <a:ea typeface="新細明體" panose="02020500000000000000" pitchFamily="18" charset="-120"/>
              </a:rPr>
              <a:t>0.1</a:t>
            </a:r>
            <a:endParaRPr lang="zh-TW" altLang="en-US" sz="2800" dirty="0">
              <a:solidFill>
                <a:srgbClr val="FF0000"/>
              </a:solidFill>
              <a:latin typeface="Calibri" panose="020F0502020204030204"/>
              <a:ea typeface="新細明體" panose="02020500000000000000" pitchFamily="18" charset="-120"/>
            </a:endParaRPr>
          </a:p>
        </p:txBody>
      </p:sp>
      <p:pic>
        <p:nvPicPr>
          <p:cNvPr id="8" name="圖片 7">
            <a:extLst>
              <a:ext uri="{FF2B5EF4-FFF2-40B4-BE49-F238E27FC236}">
                <a16:creationId xmlns:a16="http://schemas.microsoft.com/office/drawing/2014/main" id="{054E4D03-5B98-4AAD-8895-0666D2CF77F6}"/>
              </a:ext>
            </a:extLst>
          </p:cNvPr>
          <p:cNvPicPr>
            <a:picLocks noChangeAspect="1"/>
          </p:cNvPicPr>
          <p:nvPr/>
        </p:nvPicPr>
        <p:blipFill>
          <a:blip r:embed="rId5"/>
          <a:stretch>
            <a:fillRect/>
          </a:stretch>
        </p:blipFill>
        <p:spPr>
          <a:xfrm>
            <a:off x="6314150" y="5330665"/>
            <a:ext cx="866775" cy="866775"/>
          </a:xfrm>
          <a:prstGeom prst="rect">
            <a:avLst/>
          </a:prstGeom>
        </p:spPr>
      </p:pic>
    </p:spTree>
    <p:extLst>
      <p:ext uri="{BB962C8B-B14F-4D97-AF65-F5344CB8AC3E}">
        <p14:creationId xmlns:p14="http://schemas.microsoft.com/office/powerpoint/2010/main" val="325999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p:bldP spid="21" grpId="0" animBg="1"/>
      <p:bldP spid="5" grpId="0"/>
      <p:bldP spid="22" grpId="0" animBg="1"/>
      <p:bldP spid="25" grpId="0" animBg="1"/>
      <p:bldP spid="26" grpId="0" animBg="1"/>
      <p:bldP spid="27" grpId="0" animBg="1"/>
      <p:bldP spid="29" grpId="0" animBg="1"/>
      <p:bldP spid="30" grpId="0" animBg="1"/>
      <p:bldP spid="31" grpId="0" animBg="1"/>
      <p:bldP spid="33" grpId="0" animBg="1"/>
      <p:bldP spid="34" grpId="0" animBg="1"/>
      <p:bldP spid="35" grpId="0" animBg="1"/>
      <p:bldP spid="4" grpId="0"/>
      <p:bldP spid="37" grpId="0"/>
      <p:bldP spid="38" grpId="0"/>
      <p:bldP spid="41" grpId="0" animBg="1"/>
      <p:bldP spid="42" grpId="0" animBg="1"/>
      <p:bldP spid="43" grpId="0" animBg="1"/>
      <p:bldP spid="4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Basic Idea of GAN</a:t>
            </a:r>
            <a:endParaRPr lang="zh-TW" altLang="en-US" dirty="0"/>
          </a:p>
        </p:txBody>
      </p:sp>
      <p:pic>
        <p:nvPicPr>
          <p:cNvPr id="3076" name="Picture 4" descr="枯葉蝶屬枯葉蝶0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6339" y="1889620"/>
            <a:ext cx="2021403" cy="134760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艷粉蝶屬艷粉蝶0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39925" y="1889620"/>
            <a:ext cx="2019300" cy="134760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比比鳥」的圖片搜尋結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8880" y="4795175"/>
            <a:ext cx="1264260" cy="126426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眼節蝶屬青眼蛺蝶0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06939" y="1889621"/>
            <a:ext cx="2071687" cy="1381124"/>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p:cNvSpPr txBox="1"/>
          <p:nvPr/>
        </p:nvSpPr>
        <p:spPr>
          <a:xfrm>
            <a:off x="5300384" y="3237222"/>
            <a:ext cx="1190625" cy="461665"/>
          </a:xfrm>
          <a:prstGeom prst="rect">
            <a:avLst/>
          </a:prstGeom>
          <a:noFill/>
        </p:spPr>
        <p:txBody>
          <a:bodyPr wrap="square" rtlCol="0">
            <a:spAutoFit/>
          </a:bodyPr>
          <a:lstStyle/>
          <a:p>
            <a:pPr algn="ctr" defTabSz="457200"/>
            <a:r>
              <a:rPr lang="en-US" altLang="zh-TW" sz="2400" dirty="0">
                <a:solidFill>
                  <a:prstClr val="black"/>
                </a:solidFill>
                <a:latin typeface="Calibri" panose="020F0502020204030204"/>
                <a:ea typeface="新細明體" panose="02020500000000000000" pitchFamily="18" charset="-120"/>
              </a:rPr>
              <a:t>Brown</a:t>
            </a:r>
            <a:endParaRPr lang="zh-TW" altLang="en-US" sz="2400" dirty="0">
              <a:solidFill>
                <a:prstClr val="black"/>
              </a:solidFill>
              <a:latin typeface="Calibri" panose="020F0502020204030204"/>
              <a:ea typeface="新細明體" panose="02020500000000000000" pitchFamily="18" charset="-120"/>
            </a:endParaRPr>
          </a:p>
        </p:txBody>
      </p:sp>
      <p:sp>
        <p:nvSpPr>
          <p:cNvPr id="12" name="文字方塊 11"/>
          <p:cNvSpPr txBox="1"/>
          <p:nvPr/>
        </p:nvSpPr>
        <p:spPr>
          <a:xfrm>
            <a:off x="8100204" y="3196722"/>
            <a:ext cx="1190625" cy="461665"/>
          </a:xfrm>
          <a:prstGeom prst="rect">
            <a:avLst/>
          </a:prstGeom>
          <a:noFill/>
        </p:spPr>
        <p:txBody>
          <a:bodyPr wrap="square" rtlCol="0">
            <a:spAutoFit/>
          </a:bodyPr>
          <a:lstStyle/>
          <a:p>
            <a:pPr algn="ctr" defTabSz="457200"/>
            <a:r>
              <a:rPr lang="en-US" altLang="zh-TW" sz="2400" dirty="0">
                <a:solidFill>
                  <a:prstClr val="black"/>
                </a:solidFill>
                <a:latin typeface="Calibri" panose="020F0502020204030204"/>
                <a:ea typeface="新細明體" panose="02020500000000000000" pitchFamily="18" charset="-120"/>
              </a:rPr>
              <a:t>veins</a:t>
            </a:r>
            <a:endParaRPr lang="zh-TW" altLang="en-US" sz="2400" dirty="0">
              <a:solidFill>
                <a:prstClr val="black"/>
              </a:solidFill>
              <a:latin typeface="Calibri" panose="020F0502020204030204"/>
              <a:ea typeface="新細明體" panose="02020500000000000000" pitchFamily="18" charset="-120"/>
            </a:endParaRPr>
          </a:p>
        </p:txBody>
      </p:sp>
      <p:pic>
        <p:nvPicPr>
          <p:cNvPr id="3084" name="Picture 12" descr="相關圖片"/>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69986" y="4618345"/>
            <a:ext cx="2285587" cy="1603852"/>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比比鳥」的圖片搜尋結果"/>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44809" y="4618346"/>
            <a:ext cx="1617921" cy="1617921"/>
          </a:xfrm>
          <a:prstGeom prst="rect">
            <a:avLst/>
          </a:prstGeom>
          <a:noFill/>
          <a:extLst>
            <a:ext uri="{909E8E84-426E-40DD-AFC4-6F175D3DCCD1}">
              <a14:hiddenFill xmlns:a14="http://schemas.microsoft.com/office/drawing/2010/main">
                <a:solidFill>
                  <a:srgbClr val="FFFFFF"/>
                </a:solidFill>
              </a14:hiddenFill>
            </a:ext>
          </a:extLst>
        </p:spPr>
      </p:pic>
      <p:sp>
        <p:nvSpPr>
          <p:cNvPr id="8" name="語音泡泡: 圓角矩形 7"/>
          <p:cNvSpPr/>
          <p:nvPr/>
        </p:nvSpPr>
        <p:spPr>
          <a:xfrm>
            <a:off x="2238380" y="3828857"/>
            <a:ext cx="2095500" cy="789488"/>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TW" sz="2400" dirty="0">
                <a:solidFill>
                  <a:prstClr val="white"/>
                </a:solidFill>
                <a:latin typeface="Calibri" panose="020F0502020204030204"/>
                <a:ea typeface="新細明體" panose="02020500000000000000" pitchFamily="18" charset="-120"/>
              </a:rPr>
              <a:t>Butterflies are not brown</a:t>
            </a:r>
            <a:endParaRPr lang="zh-TW" altLang="en-US" sz="2400" dirty="0">
              <a:solidFill>
                <a:prstClr val="white"/>
              </a:solidFill>
              <a:latin typeface="Calibri" panose="020F0502020204030204"/>
              <a:ea typeface="新細明體" panose="02020500000000000000" pitchFamily="18" charset="-120"/>
            </a:endParaRPr>
          </a:p>
        </p:txBody>
      </p:sp>
      <p:sp>
        <p:nvSpPr>
          <p:cNvPr id="17" name="語音泡泡: 圓角矩形 16"/>
          <p:cNvSpPr/>
          <p:nvPr/>
        </p:nvSpPr>
        <p:spPr>
          <a:xfrm>
            <a:off x="5091115" y="3828857"/>
            <a:ext cx="2095500" cy="789488"/>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TW" sz="2400" dirty="0">
                <a:solidFill>
                  <a:prstClr val="white"/>
                </a:solidFill>
                <a:latin typeface="Calibri" panose="020F0502020204030204"/>
                <a:ea typeface="新細明體" panose="02020500000000000000" pitchFamily="18" charset="-120"/>
              </a:rPr>
              <a:t>Butterflies do not have veins</a:t>
            </a:r>
            <a:endParaRPr lang="zh-TW" altLang="en-US" sz="2400" dirty="0">
              <a:solidFill>
                <a:prstClr val="white"/>
              </a:solidFill>
              <a:latin typeface="Calibri" panose="020F0502020204030204"/>
              <a:ea typeface="新細明體" panose="02020500000000000000" pitchFamily="18" charset="-120"/>
            </a:endParaRPr>
          </a:p>
        </p:txBody>
      </p:sp>
      <p:sp>
        <p:nvSpPr>
          <p:cNvPr id="9" name="箭號: 向右 8"/>
          <p:cNvSpPr/>
          <p:nvPr/>
        </p:nvSpPr>
        <p:spPr>
          <a:xfrm>
            <a:off x="4256870" y="2229555"/>
            <a:ext cx="466726" cy="70125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zh-TW" altLang="en-US">
              <a:solidFill>
                <a:prstClr val="white"/>
              </a:solidFill>
              <a:latin typeface="Calibri" panose="020F0502020204030204"/>
              <a:ea typeface="新細明體" panose="02020500000000000000" pitchFamily="18" charset="-120"/>
            </a:endParaRPr>
          </a:p>
        </p:txBody>
      </p:sp>
      <p:sp>
        <p:nvSpPr>
          <p:cNvPr id="19" name="箭號: 向右 18"/>
          <p:cNvSpPr/>
          <p:nvPr/>
        </p:nvSpPr>
        <p:spPr>
          <a:xfrm>
            <a:off x="7019118" y="2229555"/>
            <a:ext cx="466726" cy="70125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zh-TW" altLang="en-US">
              <a:solidFill>
                <a:prstClr val="white"/>
              </a:solidFill>
              <a:latin typeface="Calibri" panose="020F0502020204030204"/>
              <a:ea typeface="新細明體" panose="02020500000000000000" pitchFamily="18" charset="-120"/>
            </a:endParaRPr>
          </a:p>
        </p:txBody>
      </p:sp>
      <p:sp>
        <p:nvSpPr>
          <p:cNvPr id="20" name="箭號: 向右 19"/>
          <p:cNvSpPr/>
          <p:nvPr/>
        </p:nvSpPr>
        <p:spPr>
          <a:xfrm>
            <a:off x="4055549" y="5037530"/>
            <a:ext cx="466726" cy="70125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zh-TW" altLang="en-US">
              <a:solidFill>
                <a:prstClr val="white"/>
              </a:solidFill>
              <a:latin typeface="Calibri" panose="020F0502020204030204"/>
              <a:ea typeface="新細明體" panose="02020500000000000000" pitchFamily="18" charset="-120"/>
            </a:endParaRPr>
          </a:p>
        </p:txBody>
      </p:sp>
      <p:sp>
        <p:nvSpPr>
          <p:cNvPr id="21" name="箭號: 向右 20"/>
          <p:cNvSpPr/>
          <p:nvPr/>
        </p:nvSpPr>
        <p:spPr>
          <a:xfrm>
            <a:off x="6817797" y="5037530"/>
            <a:ext cx="466726" cy="70125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zh-TW" altLang="en-US" dirty="0">
              <a:solidFill>
                <a:prstClr val="white"/>
              </a:solidFill>
              <a:latin typeface="Calibri" panose="020F0502020204030204"/>
              <a:ea typeface="新細明體" panose="02020500000000000000" pitchFamily="18" charset="-120"/>
            </a:endParaRPr>
          </a:p>
        </p:txBody>
      </p:sp>
      <p:sp>
        <p:nvSpPr>
          <p:cNvPr id="18" name="語音泡泡: 圓角矩形 17"/>
          <p:cNvSpPr/>
          <p:nvPr/>
        </p:nvSpPr>
        <p:spPr>
          <a:xfrm>
            <a:off x="7943850" y="3828857"/>
            <a:ext cx="2095500" cy="789488"/>
          </a:xfrm>
          <a:prstGeom prst="wedgeRoundRectCallout">
            <a:avLst>
              <a:gd name="adj1" fmla="val -27067"/>
              <a:gd name="adj2" fmla="val 6617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TW" sz="2400" dirty="0">
                <a:solidFill>
                  <a:prstClr val="white"/>
                </a:solidFill>
                <a:latin typeface="Calibri" panose="020F0502020204030204"/>
                <a:ea typeface="新細明體" panose="02020500000000000000" pitchFamily="18" charset="-120"/>
              </a:rPr>
              <a:t>……..</a:t>
            </a:r>
            <a:endParaRPr lang="zh-TW" altLang="en-US" sz="2400" dirty="0">
              <a:solidFill>
                <a:prstClr val="white"/>
              </a:solidFill>
              <a:latin typeface="Calibri" panose="020F0502020204030204"/>
              <a:ea typeface="新細明體" panose="02020500000000000000" pitchFamily="18" charset="-120"/>
            </a:endParaRPr>
          </a:p>
        </p:txBody>
      </p:sp>
      <p:sp>
        <p:nvSpPr>
          <p:cNvPr id="22" name="矩形 21">
            <a:extLst>
              <a:ext uri="{FF2B5EF4-FFF2-40B4-BE49-F238E27FC236}">
                <a16:creationId xmlns:a16="http://schemas.microsoft.com/office/drawing/2014/main" id="{4296B017-47EF-473B-B4E8-24D444ECCB2F}"/>
              </a:ext>
            </a:extLst>
          </p:cNvPr>
          <p:cNvSpPr/>
          <p:nvPr/>
        </p:nvSpPr>
        <p:spPr>
          <a:xfrm>
            <a:off x="8290931" y="1277631"/>
            <a:ext cx="1996623" cy="85000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a:r>
              <a:rPr lang="en-US" altLang="zh-TW" sz="2400" dirty="0">
                <a:solidFill>
                  <a:prstClr val="black"/>
                </a:solidFill>
                <a:latin typeface="Calibri" panose="020F0502020204030204"/>
                <a:ea typeface="新細明體" panose="02020500000000000000" pitchFamily="18" charset="-120"/>
              </a:rPr>
              <a:t>Generator</a:t>
            </a:r>
          </a:p>
        </p:txBody>
      </p:sp>
      <p:sp>
        <p:nvSpPr>
          <p:cNvPr id="23" name="矩形 22">
            <a:extLst>
              <a:ext uri="{FF2B5EF4-FFF2-40B4-BE49-F238E27FC236}">
                <a16:creationId xmlns:a16="http://schemas.microsoft.com/office/drawing/2014/main" id="{5C361666-E100-4728-8A20-24C4B8A634AD}"/>
              </a:ext>
            </a:extLst>
          </p:cNvPr>
          <p:cNvSpPr/>
          <p:nvPr/>
        </p:nvSpPr>
        <p:spPr>
          <a:xfrm>
            <a:off x="8290930" y="5731399"/>
            <a:ext cx="1999796" cy="85000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457200"/>
            <a:r>
              <a:rPr lang="en-US" altLang="zh-TW" sz="2400" dirty="0">
                <a:solidFill>
                  <a:prstClr val="black"/>
                </a:solidFill>
                <a:latin typeface="Calibri" panose="020F0502020204030204"/>
                <a:ea typeface="新細明體" panose="02020500000000000000" pitchFamily="18" charset="-120"/>
              </a:rPr>
              <a:t>Discriminator</a:t>
            </a:r>
          </a:p>
        </p:txBody>
      </p:sp>
    </p:spTree>
    <p:extLst>
      <p:ext uri="{BB962C8B-B14F-4D97-AF65-F5344CB8AC3E}">
        <p14:creationId xmlns:p14="http://schemas.microsoft.com/office/powerpoint/2010/main" val="19081545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8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8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08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8" grpId="0" animBg="1"/>
      <p:bldP spid="17" grpId="0" animBg="1"/>
      <p:bldP spid="9" grpId="0" animBg="1"/>
      <p:bldP spid="19" grpId="0" animBg="1"/>
      <p:bldP spid="20" grpId="0" animBg="1"/>
      <p:bldP spid="21" grpId="0" animBg="1"/>
      <p:bldP spid="18" grpId="0" animBg="1"/>
      <p:bldP spid="22" grpId="0" animBg="1"/>
      <p:bldP spid="2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46444EF-1415-4E77-82FD-0D073BE5A9C0}"/>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Generator </a:t>
            </a:r>
            <a:r>
              <a:rPr lang="en-US" altLang="zh-TW" dirty="0" err="1">
                <a:latin typeface="微軟正黑體" panose="020B0604030504040204" pitchFamily="34" charset="-120"/>
                <a:ea typeface="微軟正黑體" panose="020B0604030504040204" pitchFamily="34" charset="-120"/>
              </a:rPr>
              <a:t>v.s</a:t>
            </a:r>
            <a:r>
              <a:rPr lang="en-US" altLang="zh-TW" dirty="0">
                <a:latin typeface="微軟正黑體" panose="020B0604030504040204" pitchFamily="34" charset="-120"/>
                <a:ea typeface="微軟正黑體" panose="020B0604030504040204" pitchFamily="34" charset="-120"/>
              </a:rPr>
              <a:t>. Discriminator</a:t>
            </a:r>
            <a:endParaRPr lang="zh-TW" altLang="en-US" dirty="0"/>
          </a:p>
        </p:txBody>
      </p:sp>
      <p:sp>
        <p:nvSpPr>
          <p:cNvPr id="3" name="內容版面配置區 2">
            <a:extLst>
              <a:ext uri="{FF2B5EF4-FFF2-40B4-BE49-F238E27FC236}">
                <a16:creationId xmlns:a16="http://schemas.microsoft.com/office/drawing/2014/main" id="{00B3B2E7-CB41-472E-819D-84EB19172761}"/>
              </a:ext>
            </a:extLst>
          </p:cNvPr>
          <p:cNvSpPr>
            <a:spLocks noGrp="1"/>
          </p:cNvSpPr>
          <p:nvPr>
            <p:ph idx="1"/>
          </p:nvPr>
        </p:nvSpPr>
        <p:spPr/>
        <p:txBody>
          <a:bodyPr/>
          <a:lstStyle/>
          <a:p>
            <a:r>
              <a:rPr lang="en-US" altLang="zh-TW" dirty="0">
                <a:latin typeface="微軟正黑體" panose="020B0604030504040204" pitchFamily="34" charset="-120"/>
                <a:ea typeface="微軟正黑體" panose="020B0604030504040204" pitchFamily="34" charset="-120"/>
              </a:rPr>
              <a:t>Instead of adversarial, friendly competition</a:t>
            </a:r>
          </a:p>
        </p:txBody>
      </p:sp>
      <p:pic>
        <p:nvPicPr>
          <p:cNvPr id="12290" name="Picture 2" descr="相關圖片">
            <a:extLst>
              <a:ext uri="{FF2B5EF4-FFF2-40B4-BE49-F238E27FC236}">
                <a16:creationId xmlns:a16="http://schemas.microsoft.com/office/drawing/2014/main" id="{0BE4ACF0-9CE7-4E4A-9F72-4766A61AD9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2650" y="2599785"/>
            <a:ext cx="3541694" cy="3506277"/>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鳴人 佐助」的圖片搜尋結果">
            <a:extLst>
              <a:ext uri="{FF2B5EF4-FFF2-40B4-BE49-F238E27FC236}">
                <a16:creationId xmlns:a16="http://schemas.microsoft.com/office/drawing/2014/main" id="{271C7779-47A2-4EC6-8CBC-E70B41BD2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7617" y="2796297"/>
            <a:ext cx="4301065" cy="3225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2071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2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B8865B9B-C431-4CB2-9E24-A6BFF98CC548}"/>
              </a:ext>
            </a:extLst>
          </p:cNvPr>
          <p:cNvSpPr>
            <a:spLocks noGrp="1"/>
          </p:cNvSpPr>
          <p:nvPr>
            <p:ph idx="1"/>
          </p:nvPr>
        </p:nvSpPr>
        <p:spPr>
          <a:xfrm>
            <a:off x="2198370" y="693465"/>
            <a:ext cx="7886700" cy="6073095"/>
          </a:xfrm>
        </p:spPr>
        <p:txBody>
          <a:bodyPr/>
          <a:lstStyle/>
          <a:p>
            <a:r>
              <a:rPr lang="en-US" altLang="zh-TW" dirty="0"/>
              <a:t>Initialize generator and discriminator</a:t>
            </a:r>
          </a:p>
          <a:p>
            <a:r>
              <a:rPr lang="en-US" altLang="zh-TW" dirty="0"/>
              <a:t>In each training iteration:</a:t>
            </a:r>
          </a:p>
          <a:p>
            <a:endParaRPr lang="zh-TW" altLang="en-US" dirty="0"/>
          </a:p>
        </p:txBody>
      </p:sp>
      <p:grpSp>
        <p:nvGrpSpPr>
          <p:cNvPr id="7" name="群組 6">
            <a:extLst>
              <a:ext uri="{FF2B5EF4-FFF2-40B4-BE49-F238E27FC236}">
                <a16:creationId xmlns:a16="http://schemas.microsoft.com/office/drawing/2014/main" id="{C8E07828-B004-4E7B-ACFC-C15486CA2BA1}"/>
              </a:ext>
            </a:extLst>
          </p:cNvPr>
          <p:cNvGrpSpPr/>
          <p:nvPr/>
        </p:nvGrpSpPr>
        <p:grpSpPr>
          <a:xfrm>
            <a:off x="8046028" y="626842"/>
            <a:ext cx="1698796" cy="557753"/>
            <a:chOff x="5084896" y="679363"/>
            <a:chExt cx="1698796" cy="557753"/>
          </a:xfrm>
        </p:grpSpPr>
        <p:sp>
          <p:nvSpPr>
            <p:cNvPr id="4" name="矩形 3">
              <a:extLst>
                <a:ext uri="{FF2B5EF4-FFF2-40B4-BE49-F238E27FC236}">
                  <a16:creationId xmlns:a16="http://schemas.microsoft.com/office/drawing/2014/main" id="{03927BB2-EE1E-4612-B68A-B1A992A03C0D}"/>
                </a:ext>
              </a:extLst>
            </p:cNvPr>
            <p:cNvSpPr/>
            <p:nvPr/>
          </p:nvSpPr>
          <p:spPr>
            <a:xfrm>
              <a:off x="6000318" y="679363"/>
              <a:ext cx="783374" cy="55135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457200"/>
              <a:r>
                <a:rPr lang="en-US" altLang="zh-TW" sz="2400" dirty="0">
                  <a:solidFill>
                    <a:prstClr val="black"/>
                  </a:solidFill>
                  <a:latin typeface="Calibri" panose="020F0502020204030204"/>
                  <a:ea typeface="新細明體" panose="02020500000000000000" pitchFamily="18" charset="-120"/>
                </a:rPr>
                <a:t>D</a:t>
              </a:r>
            </a:p>
          </p:txBody>
        </p:sp>
        <p:sp>
          <p:nvSpPr>
            <p:cNvPr id="5" name="矩形 4">
              <a:extLst>
                <a:ext uri="{FF2B5EF4-FFF2-40B4-BE49-F238E27FC236}">
                  <a16:creationId xmlns:a16="http://schemas.microsoft.com/office/drawing/2014/main" id="{B1A660FB-3169-4A70-877F-683D6C004528}"/>
                </a:ext>
              </a:extLst>
            </p:cNvPr>
            <p:cNvSpPr/>
            <p:nvPr/>
          </p:nvSpPr>
          <p:spPr>
            <a:xfrm>
              <a:off x="5084896" y="679363"/>
              <a:ext cx="773176" cy="55775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a:r>
                <a:rPr lang="en-US" altLang="zh-TW" sz="2400" dirty="0">
                  <a:solidFill>
                    <a:prstClr val="black"/>
                  </a:solidFill>
                  <a:latin typeface="Calibri" panose="020F0502020204030204"/>
                  <a:ea typeface="新細明體" panose="02020500000000000000" pitchFamily="18" charset="-120"/>
                </a:rPr>
                <a:t>G</a:t>
              </a:r>
            </a:p>
          </p:txBody>
        </p:sp>
      </p:grpSp>
      <p:sp>
        <p:nvSpPr>
          <p:cNvPr id="9" name="文字方塊 8">
            <a:extLst>
              <a:ext uri="{FF2B5EF4-FFF2-40B4-BE49-F238E27FC236}">
                <a16:creationId xmlns:a16="http://schemas.microsoft.com/office/drawing/2014/main" id="{BBDDB249-99B1-46CB-B183-3C60ABFEE051}"/>
              </a:ext>
            </a:extLst>
          </p:cNvPr>
          <p:cNvSpPr txBox="1"/>
          <p:nvPr/>
        </p:nvSpPr>
        <p:spPr>
          <a:xfrm>
            <a:off x="4288536" y="2721893"/>
            <a:ext cx="1121240" cy="461665"/>
          </a:xfrm>
          <a:prstGeom prst="rect">
            <a:avLst/>
          </a:prstGeom>
          <a:noFill/>
        </p:spPr>
        <p:txBody>
          <a:bodyPr wrap="square" rtlCol="0">
            <a:spAutoFit/>
          </a:bodyPr>
          <a:lstStyle/>
          <a:p>
            <a:pPr defTabSz="457200"/>
            <a:r>
              <a:rPr lang="en-US" altLang="zh-TW" sz="2400" dirty="0">
                <a:solidFill>
                  <a:prstClr val="black"/>
                </a:solidFill>
                <a:latin typeface="Calibri" panose="020F0502020204030204"/>
                <a:ea typeface="新細明體" panose="02020500000000000000" pitchFamily="18" charset="-120"/>
              </a:rPr>
              <a:t>sample</a:t>
            </a:r>
            <a:endParaRPr lang="zh-TW" altLang="en-US" sz="2400" dirty="0">
              <a:solidFill>
                <a:prstClr val="black"/>
              </a:solidFill>
              <a:latin typeface="Calibri" panose="020F0502020204030204"/>
              <a:ea typeface="新細明體" panose="02020500000000000000" pitchFamily="18" charset="-120"/>
            </a:endParaRPr>
          </a:p>
        </p:txBody>
      </p:sp>
      <p:sp>
        <p:nvSpPr>
          <p:cNvPr id="10" name="文字方塊 9">
            <a:extLst>
              <a:ext uri="{FF2B5EF4-FFF2-40B4-BE49-F238E27FC236}">
                <a16:creationId xmlns:a16="http://schemas.microsoft.com/office/drawing/2014/main" id="{1F075F5C-F0F3-4420-9CA0-926AA73C764F}"/>
              </a:ext>
            </a:extLst>
          </p:cNvPr>
          <p:cNvSpPr txBox="1"/>
          <p:nvPr/>
        </p:nvSpPr>
        <p:spPr>
          <a:xfrm>
            <a:off x="3639938" y="3631543"/>
            <a:ext cx="2133600" cy="830997"/>
          </a:xfrm>
          <a:prstGeom prst="rect">
            <a:avLst/>
          </a:prstGeom>
          <a:noFill/>
        </p:spPr>
        <p:txBody>
          <a:bodyPr wrap="square" rtlCol="0">
            <a:spAutoFit/>
          </a:bodyPr>
          <a:lstStyle/>
          <a:p>
            <a:pPr algn="r" defTabSz="457200"/>
            <a:r>
              <a:rPr lang="en-US" altLang="zh-TW" sz="2400" dirty="0">
                <a:solidFill>
                  <a:prstClr val="black"/>
                </a:solidFill>
                <a:latin typeface="Calibri" panose="020F0502020204030204"/>
                <a:ea typeface="新細明體" panose="02020500000000000000" pitchFamily="18" charset="-120"/>
              </a:rPr>
              <a:t>generated objects</a:t>
            </a:r>
            <a:endParaRPr lang="zh-TW" altLang="en-US" sz="2400" dirty="0">
              <a:solidFill>
                <a:prstClr val="black"/>
              </a:solidFill>
              <a:latin typeface="Calibri" panose="020F0502020204030204"/>
              <a:ea typeface="新細明體" panose="02020500000000000000" pitchFamily="18" charset="-120"/>
            </a:endParaRPr>
          </a:p>
        </p:txBody>
      </p:sp>
      <p:pic>
        <p:nvPicPr>
          <p:cNvPr id="11" name="圖片 10">
            <a:extLst>
              <a:ext uri="{FF2B5EF4-FFF2-40B4-BE49-F238E27FC236}">
                <a16:creationId xmlns:a16="http://schemas.microsoft.com/office/drawing/2014/main" id="{A0E6E02F-FF77-42D7-94A0-D28183ECBC12}"/>
              </a:ext>
            </a:extLst>
          </p:cNvPr>
          <p:cNvPicPr>
            <a:picLocks noChangeAspect="1"/>
          </p:cNvPicPr>
          <p:nvPr/>
        </p:nvPicPr>
        <p:blipFill>
          <a:blip r:embed="rId3"/>
          <a:stretch>
            <a:fillRect/>
          </a:stretch>
        </p:blipFill>
        <p:spPr>
          <a:xfrm>
            <a:off x="5773539" y="3658513"/>
            <a:ext cx="2851417" cy="718557"/>
          </a:xfrm>
          <a:prstGeom prst="rect">
            <a:avLst/>
          </a:prstGeom>
        </p:spPr>
      </p:pic>
      <p:grpSp>
        <p:nvGrpSpPr>
          <p:cNvPr id="12" name="群組 11">
            <a:extLst>
              <a:ext uri="{FF2B5EF4-FFF2-40B4-BE49-F238E27FC236}">
                <a16:creationId xmlns:a16="http://schemas.microsoft.com/office/drawing/2014/main" id="{D4EC1BF5-83BF-42B4-9722-54DFF8170B17}"/>
              </a:ext>
            </a:extLst>
          </p:cNvPr>
          <p:cNvGrpSpPr/>
          <p:nvPr/>
        </p:nvGrpSpPr>
        <p:grpSpPr>
          <a:xfrm>
            <a:off x="5773539" y="2827515"/>
            <a:ext cx="2851417" cy="731192"/>
            <a:chOff x="3798412" y="6111526"/>
            <a:chExt cx="2162335" cy="554490"/>
          </a:xfrm>
        </p:grpSpPr>
        <p:pic>
          <p:nvPicPr>
            <p:cNvPr id="13" name="圖片 12">
              <a:extLst>
                <a:ext uri="{FF2B5EF4-FFF2-40B4-BE49-F238E27FC236}">
                  <a16:creationId xmlns:a16="http://schemas.microsoft.com/office/drawing/2014/main" id="{C3F235E3-3790-4CEC-BC14-6B5138F99B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0747" y="6126016"/>
              <a:ext cx="540000" cy="540000"/>
            </a:xfrm>
            <a:prstGeom prst="rect">
              <a:avLst/>
            </a:prstGeom>
          </p:spPr>
        </p:pic>
        <p:pic>
          <p:nvPicPr>
            <p:cNvPr id="14" name="圖片 13">
              <a:extLst>
                <a:ext uri="{FF2B5EF4-FFF2-40B4-BE49-F238E27FC236}">
                  <a16:creationId xmlns:a16="http://schemas.microsoft.com/office/drawing/2014/main" id="{93AF2D4C-5ABF-4EC9-A575-BB1C2B53B6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98412" y="6111526"/>
              <a:ext cx="540000" cy="540000"/>
            </a:xfrm>
            <a:prstGeom prst="rect">
              <a:avLst/>
            </a:prstGeom>
          </p:spPr>
        </p:pic>
        <p:pic>
          <p:nvPicPr>
            <p:cNvPr id="15" name="圖片 14">
              <a:extLst>
                <a:ext uri="{FF2B5EF4-FFF2-40B4-BE49-F238E27FC236}">
                  <a16:creationId xmlns:a16="http://schemas.microsoft.com/office/drawing/2014/main" id="{84527AAC-87FE-45CC-A533-774F46B5D2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20747" y="6126016"/>
              <a:ext cx="540000" cy="540000"/>
            </a:xfrm>
            <a:prstGeom prst="rect">
              <a:avLst/>
            </a:prstGeom>
          </p:spPr>
        </p:pic>
        <p:pic>
          <p:nvPicPr>
            <p:cNvPr id="16" name="圖片 15">
              <a:extLst>
                <a:ext uri="{FF2B5EF4-FFF2-40B4-BE49-F238E27FC236}">
                  <a16:creationId xmlns:a16="http://schemas.microsoft.com/office/drawing/2014/main" id="{0A513B47-9A64-4081-84F0-9418A403D6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40747" y="6111526"/>
              <a:ext cx="540000" cy="540000"/>
            </a:xfrm>
            <a:prstGeom prst="rect">
              <a:avLst/>
            </a:prstGeom>
          </p:spPr>
        </p:pic>
      </p:grpSp>
      <p:sp>
        <p:nvSpPr>
          <p:cNvPr id="17" name="矩形 16">
            <a:extLst>
              <a:ext uri="{FF2B5EF4-FFF2-40B4-BE49-F238E27FC236}">
                <a16:creationId xmlns:a16="http://schemas.microsoft.com/office/drawing/2014/main" id="{24D8903A-FEC2-46D0-975D-7CAE0A6DB450}"/>
              </a:ext>
            </a:extLst>
          </p:cNvPr>
          <p:cNvSpPr/>
          <p:nvPr/>
        </p:nvSpPr>
        <p:spPr>
          <a:xfrm>
            <a:off x="6767966" y="4720722"/>
            <a:ext cx="972909" cy="70183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457200"/>
            <a:r>
              <a:rPr lang="en-US" altLang="zh-TW" sz="2400" dirty="0">
                <a:solidFill>
                  <a:prstClr val="black"/>
                </a:solidFill>
                <a:latin typeface="Calibri" panose="020F0502020204030204"/>
                <a:ea typeface="新細明體" panose="02020500000000000000" pitchFamily="18" charset="-120"/>
              </a:rPr>
              <a:t>G</a:t>
            </a:r>
          </a:p>
        </p:txBody>
      </p:sp>
      <p:sp>
        <p:nvSpPr>
          <p:cNvPr id="19" name="文字方塊 18">
            <a:extLst>
              <a:ext uri="{FF2B5EF4-FFF2-40B4-BE49-F238E27FC236}">
                <a16:creationId xmlns:a16="http://schemas.microsoft.com/office/drawing/2014/main" id="{24E89B81-C61D-42DC-8413-3FEC1F55DC46}"/>
              </a:ext>
            </a:extLst>
          </p:cNvPr>
          <p:cNvSpPr txBox="1"/>
          <p:nvPr/>
        </p:nvSpPr>
        <p:spPr>
          <a:xfrm>
            <a:off x="1645858" y="42067"/>
            <a:ext cx="3924272" cy="584775"/>
          </a:xfrm>
          <a:prstGeom prst="rect">
            <a:avLst/>
          </a:prstGeom>
          <a:noFill/>
        </p:spPr>
        <p:txBody>
          <a:bodyPr wrap="square" rtlCol="0">
            <a:spAutoFit/>
          </a:bodyPr>
          <a:lstStyle/>
          <a:p>
            <a:pPr defTabSz="457200"/>
            <a:r>
              <a:rPr lang="en-US" altLang="zh-TW" sz="3200" b="1" i="1" u="sng" dirty="0">
                <a:solidFill>
                  <a:prstClr val="black"/>
                </a:solidFill>
                <a:latin typeface="Calibri" panose="020F0502020204030204"/>
                <a:ea typeface="新細明體" panose="02020500000000000000" pitchFamily="18" charset="-120"/>
              </a:rPr>
              <a:t>Algorithm</a:t>
            </a:r>
            <a:endParaRPr lang="zh-TW" altLang="en-US" sz="3200" b="1" i="1" u="sng" dirty="0">
              <a:solidFill>
                <a:prstClr val="black"/>
              </a:solidFill>
              <a:latin typeface="Calibri" panose="020F0502020204030204"/>
              <a:ea typeface="新細明體" panose="02020500000000000000" pitchFamily="18" charset="-120"/>
            </a:endParaRPr>
          </a:p>
        </p:txBody>
      </p:sp>
      <p:sp>
        <p:nvSpPr>
          <p:cNvPr id="22" name="矩形 21">
            <a:extLst>
              <a:ext uri="{FF2B5EF4-FFF2-40B4-BE49-F238E27FC236}">
                <a16:creationId xmlns:a16="http://schemas.microsoft.com/office/drawing/2014/main" id="{28F92AF4-1D01-401A-91C0-879369016A11}"/>
              </a:ext>
            </a:extLst>
          </p:cNvPr>
          <p:cNvSpPr/>
          <p:nvPr/>
        </p:nvSpPr>
        <p:spPr>
          <a:xfrm>
            <a:off x="9080143" y="3399411"/>
            <a:ext cx="783374" cy="55135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457200"/>
            <a:r>
              <a:rPr lang="en-US" altLang="zh-TW" sz="2400" dirty="0">
                <a:solidFill>
                  <a:prstClr val="black"/>
                </a:solidFill>
                <a:latin typeface="Calibri" panose="020F0502020204030204"/>
                <a:ea typeface="新細明體" panose="02020500000000000000" pitchFamily="18" charset="-120"/>
              </a:rPr>
              <a:t>D</a:t>
            </a:r>
          </a:p>
        </p:txBody>
      </p:sp>
      <p:sp>
        <p:nvSpPr>
          <p:cNvPr id="23" name="文字方塊 22">
            <a:extLst>
              <a:ext uri="{FF2B5EF4-FFF2-40B4-BE49-F238E27FC236}">
                <a16:creationId xmlns:a16="http://schemas.microsoft.com/office/drawing/2014/main" id="{B695F0EF-A27F-4F9F-BCB7-4816F3869F95}"/>
              </a:ext>
            </a:extLst>
          </p:cNvPr>
          <p:cNvSpPr txBox="1"/>
          <p:nvPr/>
        </p:nvSpPr>
        <p:spPr>
          <a:xfrm>
            <a:off x="8910020" y="2914677"/>
            <a:ext cx="1123620" cy="461665"/>
          </a:xfrm>
          <a:prstGeom prst="rect">
            <a:avLst/>
          </a:prstGeom>
          <a:noFill/>
        </p:spPr>
        <p:txBody>
          <a:bodyPr wrap="square" rtlCol="0">
            <a:spAutoFit/>
          </a:bodyPr>
          <a:lstStyle/>
          <a:p>
            <a:pPr algn="ctr" defTabSz="457200"/>
            <a:r>
              <a:rPr lang="en-US" altLang="zh-TW" sz="2400" dirty="0">
                <a:solidFill>
                  <a:srgbClr val="FF0000"/>
                </a:solidFill>
                <a:latin typeface="Calibri" panose="020F0502020204030204"/>
                <a:ea typeface="新細明體" panose="02020500000000000000" pitchFamily="18" charset="-120"/>
              </a:rPr>
              <a:t>Update</a:t>
            </a:r>
            <a:endParaRPr lang="zh-TW" altLang="en-US" sz="2400" dirty="0">
              <a:solidFill>
                <a:srgbClr val="FF0000"/>
              </a:solidFill>
              <a:latin typeface="Calibri" panose="020F0502020204030204"/>
              <a:ea typeface="新細明體" panose="02020500000000000000" pitchFamily="18" charset="-120"/>
            </a:endParaRPr>
          </a:p>
        </p:txBody>
      </p:sp>
      <p:cxnSp>
        <p:nvCxnSpPr>
          <p:cNvPr id="29" name="直線單箭頭接點 28">
            <a:extLst>
              <a:ext uri="{FF2B5EF4-FFF2-40B4-BE49-F238E27FC236}">
                <a16:creationId xmlns:a16="http://schemas.microsoft.com/office/drawing/2014/main" id="{33F7ADF2-A21D-46E3-8A0B-AEC4A8107034}"/>
              </a:ext>
            </a:extLst>
          </p:cNvPr>
          <p:cNvCxnSpPr>
            <a:cxnSpLocks/>
            <a:endCxn id="17" idx="1"/>
          </p:cNvCxnSpPr>
          <p:nvPr/>
        </p:nvCxnSpPr>
        <p:spPr>
          <a:xfrm flipV="1">
            <a:off x="6345927" y="5071640"/>
            <a:ext cx="422039" cy="112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35C5CD72-8DB5-4979-B159-9099AEB94561}"/>
              </a:ext>
            </a:extLst>
          </p:cNvPr>
          <p:cNvSpPr/>
          <p:nvPr/>
        </p:nvSpPr>
        <p:spPr>
          <a:xfrm rot="5400000">
            <a:off x="4590488" y="4933477"/>
            <a:ext cx="905437" cy="2988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r>
              <a:rPr lang="en-US" altLang="zh-TW" dirty="0">
                <a:solidFill>
                  <a:prstClr val="white"/>
                </a:solidFill>
                <a:latin typeface="Calibri" panose="020F0502020204030204"/>
                <a:ea typeface="新細明體" panose="02020500000000000000" pitchFamily="18" charset="-120"/>
              </a:rPr>
              <a:t>vector</a:t>
            </a:r>
            <a:endParaRPr lang="zh-TW" altLang="en-US" dirty="0">
              <a:solidFill>
                <a:prstClr val="white"/>
              </a:solidFill>
              <a:latin typeface="Calibri" panose="020F0502020204030204"/>
              <a:ea typeface="新細明體" panose="02020500000000000000" pitchFamily="18" charset="-120"/>
            </a:endParaRPr>
          </a:p>
        </p:txBody>
      </p:sp>
      <p:sp>
        <p:nvSpPr>
          <p:cNvPr id="31" name="矩形 30">
            <a:extLst>
              <a:ext uri="{FF2B5EF4-FFF2-40B4-BE49-F238E27FC236}">
                <a16:creationId xmlns:a16="http://schemas.microsoft.com/office/drawing/2014/main" id="{F6F8C9B4-F097-413A-810F-E554BFDC839C}"/>
              </a:ext>
            </a:extLst>
          </p:cNvPr>
          <p:cNvSpPr/>
          <p:nvPr/>
        </p:nvSpPr>
        <p:spPr>
          <a:xfrm rot="5400000">
            <a:off x="4974925" y="4933477"/>
            <a:ext cx="905437" cy="2988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TW" dirty="0">
                <a:solidFill>
                  <a:prstClr val="white"/>
                </a:solidFill>
                <a:latin typeface="Calibri" panose="020F0502020204030204"/>
                <a:ea typeface="新細明體" panose="02020500000000000000" pitchFamily="18" charset="-120"/>
              </a:rPr>
              <a:t>vector</a:t>
            </a:r>
            <a:endParaRPr lang="zh-TW" altLang="en-US" dirty="0">
              <a:solidFill>
                <a:prstClr val="white"/>
              </a:solidFill>
              <a:latin typeface="Calibri" panose="020F0502020204030204"/>
              <a:ea typeface="新細明體" panose="02020500000000000000" pitchFamily="18" charset="-120"/>
            </a:endParaRPr>
          </a:p>
        </p:txBody>
      </p:sp>
      <p:sp>
        <p:nvSpPr>
          <p:cNvPr id="32" name="矩形 31">
            <a:extLst>
              <a:ext uri="{FF2B5EF4-FFF2-40B4-BE49-F238E27FC236}">
                <a16:creationId xmlns:a16="http://schemas.microsoft.com/office/drawing/2014/main" id="{4D54AD14-FE1D-47C9-8214-6845F067B5B4}"/>
              </a:ext>
            </a:extLst>
          </p:cNvPr>
          <p:cNvSpPr/>
          <p:nvPr/>
        </p:nvSpPr>
        <p:spPr>
          <a:xfrm rot="5400000">
            <a:off x="5359362" y="4933477"/>
            <a:ext cx="905437" cy="29882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defTabSz="457200"/>
            <a:r>
              <a:rPr lang="en-US" altLang="zh-TW" dirty="0">
                <a:solidFill>
                  <a:prstClr val="white"/>
                </a:solidFill>
                <a:latin typeface="Calibri" panose="020F0502020204030204"/>
                <a:ea typeface="新細明體" panose="02020500000000000000" pitchFamily="18" charset="-120"/>
              </a:rPr>
              <a:t>vector</a:t>
            </a:r>
            <a:endParaRPr lang="zh-TW" altLang="en-US" dirty="0">
              <a:solidFill>
                <a:prstClr val="white"/>
              </a:solidFill>
              <a:latin typeface="Calibri" panose="020F0502020204030204"/>
              <a:ea typeface="新細明體" panose="02020500000000000000" pitchFamily="18" charset="-120"/>
            </a:endParaRPr>
          </a:p>
        </p:txBody>
      </p:sp>
      <p:sp>
        <p:nvSpPr>
          <p:cNvPr id="33" name="矩形 32">
            <a:extLst>
              <a:ext uri="{FF2B5EF4-FFF2-40B4-BE49-F238E27FC236}">
                <a16:creationId xmlns:a16="http://schemas.microsoft.com/office/drawing/2014/main" id="{ABF586E7-BBCB-418C-A003-929A8D1FA430}"/>
              </a:ext>
            </a:extLst>
          </p:cNvPr>
          <p:cNvSpPr/>
          <p:nvPr/>
        </p:nvSpPr>
        <p:spPr>
          <a:xfrm rot="5400000">
            <a:off x="5743798" y="4933477"/>
            <a:ext cx="905437" cy="29882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defTabSz="457200"/>
            <a:r>
              <a:rPr lang="en-US" altLang="zh-TW" dirty="0">
                <a:solidFill>
                  <a:prstClr val="white"/>
                </a:solidFill>
                <a:latin typeface="Calibri" panose="020F0502020204030204"/>
                <a:ea typeface="新細明體" panose="02020500000000000000" pitchFamily="18" charset="-120"/>
              </a:rPr>
              <a:t>vector</a:t>
            </a:r>
            <a:endParaRPr lang="zh-TW" altLang="en-US" dirty="0">
              <a:solidFill>
                <a:prstClr val="white"/>
              </a:solidFill>
              <a:latin typeface="Calibri" panose="020F0502020204030204"/>
              <a:ea typeface="新細明體" panose="02020500000000000000" pitchFamily="18" charset="-120"/>
            </a:endParaRPr>
          </a:p>
        </p:txBody>
      </p:sp>
      <p:cxnSp>
        <p:nvCxnSpPr>
          <p:cNvPr id="34" name="直線單箭頭接點 33">
            <a:extLst>
              <a:ext uri="{FF2B5EF4-FFF2-40B4-BE49-F238E27FC236}">
                <a16:creationId xmlns:a16="http://schemas.microsoft.com/office/drawing/2014/main" id="{48EA584C-5C4B-400D-A428-8A5CCD8CBEDE}"/>
              </a:ext>
            </a:extLst>
          </p:cNvPr>
          <p:cNvCxnSpPr>
            <a:cxnSpLocks/>
          </p:cNvCxnSpPr>
          <p:nvPr/>
        </p:nvCxnSpPr>
        <p:spPr>
          <a:xfrm flipH="1" flipV="1">
            <a:off x="6121944" y="4377069"/>
            <a:ext cx="1151350" cy="3384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485AAB39-C505-4948-A5E1-6D1173C2E721}"/>
              </a:ext>
            </a:extLst>
          </p:cNvPr>
          <p:cNvCxnSpPr>
            <a:cxnSpLocks/>
            <a:stCxn id="17" idx="0"/>
          </p:cNvCxnSpPr>
          <p:nvPr/>
        </p:nvCxnSpPr>
        <p:spPr>
          <a:xfrm flipH="1" flipV="1">
            <a:off x="6898454" y="4335312"/>
            <a:ext cx="355967" cy="3854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FA067F83-5E90-471E-B97E-D44C27EB381B}"/>
              </a:ext>
            </a:extLst>
          </p:cNvPr>
          <p:cNvCxnSpPr>
            <a:cxnSpLocks/>
            <a:stCxn id="17" idx="0"/>
          </p:cNvCxnSpPr>
          <p:nvPr/>
        </p:nvCxnSpPr>
        <p:spPr>
          <a:xfrm flipV="1">
            <a:off x="7254420" y="4335312"/>
            <a:ext cx="300744" cy="3854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04C5898C-FB80-4B6C-82A7-88F3DDDF92FD}"/>
              </a:ext>
            </a:extLst>
          </p:cNvPr>
          <p:cNvCxnSpPr>
            <a:cxnSpLocks/>
            <a:stCxn id="17" idx="0"/>
          </p:cNvCxnSpPr>
          <p:nvPr/>
        </p:nvCxnSpPr>
        <p:spPr>
          <a:xfrm flipV="1">
            <a:off x="7254421" y="4396178"/>
            <a:ext cx="996493" cy="3245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5864FFE2-0E73-4274-A838-658F205F6179}"/>
              </a:ext>
            </a:extLst>
          </p:cNvPr>
          <p:cNvSpPr/>
          <p:nvPr/>
        </p:nvSpPr>
        <p:spPr>
          <a:xfrm>
            <a:off x="8223600" y="3925733"/>
            <a:ext cx="362512" cy="4344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TW" sz="2400" b="1" dirty="0">
                <a:solidFill>
                  <a:prstClr val="white"/>
                </a:solidFill>
                <a:latin typeface="Calibri" panose="020F0502020204030204"/>
                <a:ea typeface="新細明體" panose="02020500000000000000" pitchFamily="18" charset="-120"/>
              </a:rPr>
              <a:t>0</a:t>
            </a:r>
            <a:endParaRPr lang="zh-TW" altLang="en-US" sz="2400" b="1" dirty="0">
              <a:solidFill>
                <a:prstClr val="white"/>
              </a:solidFill>
              <a:latin typeface="Calibri" panose="020F0502020204030204"/>
              <a:ea typeface="新細明體" panose="02020500000000000000" pitchFamily="18" charset="-120"/>
            </a:endParaRPr>
          </a:p>
        </p:txBody>
      </p:sp>
      <p:sp>
        <p:nvSpPr>
          <p:cNvPr id="46" name="矩形 45">
            <a:extLst>
              <a:ext uri="{FF2B5EF4-FFF2-40B4-BE49-F238E27FC236}">
                <a16:creationId xmlns:a16="http://schemas.microsoft.com/office/drawing/2014/main" id="{CB82E3EB-7FCD-421B-B5E7-62EAE54EC23C}"/>
              </a:ext>
            </a:extLst>
          </p:cNvPr>
          <p:cNvSpPr/>
          <p:nvPr/>
        </p:nvSpPr>
        <p:spPr>
          <a:xfrm>
            <a:off x="7555164" y="3925733"/>
            <a:ext cx="362512" cy="4344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TW" sz="2400" b="1" dirty="0">
                <a:solidFill>
                  <a:prstClr val="white"/>
                </a:solidFill>
                <a:latin typeface="Calibri" panose="020F0502020204030204"/>
                <a:ea typeface="新細明體" panose="02020500000000000000" pitchFamily="18" charset="-120"/>
              </a:rPr>
              <a:t>0</a:t>
            </a:r>
            <a:endParaRPr lang="zh-TW" altLang="en-US" sz="2400" b="1" dirty="0">
              <a:solidFill>
                <a:prstClr val="white"/>
              </a:solidFill>
              <a:latin typeface="Calibri" panose="020F0502020204030204"/>
              <a:ea typeface="新細明體" panose="02020500000000000000" pitchFamily="18" charset="-120"/>
            </a:endParaRPr>
          </a:p>
        </p:txBody>
      </p:sp>
      <p:sp>
        <p:nvSpPr>
          <p:cNvPr id="47" name="矩形 46">
            <a:extLst>
              <a:ext uri="{FF2B5EF4-FFF2-40B4-BE49-F238E27FC236}">
                <a16:creationId xmlns:a16="http://schemas.microsoft.com/office/drawing/2014/main" id="{F964FB04-ABE9-443B-AA66-EEDA8B5DE37A}"/>
              </a:ext>
            </a:extLst>
          </p:cNvPr>
          <p:cNvSpPr/>
          <p:nvPr/>
        </p:nvSpPr>
        <p:spPr>
          <a:xfrm>
            <a:off x="6823448" y="3925733"/>
            <a:ext cx="362512" cy="4344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TW" sz="2400" b="1" dirty="0">
                <a:solidFill>
                  <a:prstClr val="white"/>
                </a:solidFill>
                <a:latin typeface="Calibri" panose="020F0502020204030204"/>
                <a:ea typeface="新細明體" panose="02020500000000000000" pitchFamily="18" charset="-120"/>
              </a:rPr>
              <a:t>0</a:t>
            </a:r>
            <a:endParaRPr lang="zh-TW" altLang="en-US" sz="2400" b="1" dirty="0">
              <a:solidFill>
                <a:prstClr val="white"/>
              </a:solidFill>
              <a:latin typeface="Calibri" panose="020F0502020204030204"/>
              <a:ea typeface="新細明體" panose="02020500000000000000" pitchFamily="18" charset="-120"/>
            </a:endParaRPr>
          </a:p>
        </p:txBody>
      </p:sp>
      <p:sp>
        <p:nvSpPr>
          <p:cNvPr id="48" name="矩形 47">
            <a:extLst>
              <a:ext uri="{FF2B5EF4-FFF2-40B4-BE49-F238E27FC236}">
                <a16:creationId xmlns:a16="http://schemas.microsoft.com/office/drawing/2014/main" id="{71483682-3DAF-4FF9-8816-5F4B1C13E5F8}"/>
              </a:ext>
            </a:extLst>
          </p:cNvPr>
          <p:cNvSpPr/>
          <p:nvPr/>
        </p:nvSpPr>
        <p:spPr>
          <a:xfrm>
            <a:off x="6121944" y="3925733"/>
            <a:ext cx="362512" cy="4344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altLang="zh-TW" sz="2400" b="1" dirty="0">
                <a:solidFill>
                  <a:prstClr val="white"/>
                </a:solidFill>
                <a:latin typeface="Calibri" panose="020F0502020204030204"/>
                <a:ea typeface="新細明體" panose="02020500000000000000" pitchFamily="18" charset="-120"/>
              </a:rPr>
              <a:t>0</a:t>
            </a:r>
            <a:endParaRPr lang="zh-TW" altLang="en-US" sz="2400" b="1" dirty="0">
              <a:solidFill>
                <a:prstClr val="white"/>
              </a:solidFill>
              <a:latin typeface="Calibri" panose="020F0502020204030204"/>
              <a:ea typeface="新細明體" panose="02020500000000000000" pitchFamily="18" charset="-120"/>
            </a:endParaRPr>
          </a:p>
        </p:txBody>
      </p:sp>
      <p:sp>
        <p:nvSpPr>
          <p:cNvPr id="49" name="矩形 48">
            <a:extLst>
              <a:ext uri="{FF2B5EF4-FFF2-40B4-BE49-F238E27FC236}">
                <a16:creationId xmlns:a16="http://schemas.microsoft.com/office/drawing/2014/main" id="{15844557-E225-472B-AB9A-00017A9AF0CD}"/>
              </a:ext>
            </a:extLst>
          </p:cNvPr>
          <p:cNvSpPr/>
          <p:nvPr/>
        </p:nvSpPr>
        <p:spPr>
          <a:xfrm>
            <a:off x="8256710" y="3124174"/>
            <a:ext cx="362512" cy="43445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457200"/>
            <a:r>
              <a:rPr lang="en-US" altLang="zh-TW" sz="2400" dirty="0">
                <a:solidFill>
                  <a:prstClr val="white"/>
                </a:solidFill>
                <a:latin typeface="Calibri" panose="020F0502020204030204"/>
                <a:ea typeface="新細明體" panose="02020500000000000000" pitchFamily="18" charset="-120"/>
              </a:rPr>
              <a:t>1</a:t>
            </a:r>
            <a:endParaRPr lang="zh-TW" altLang="en-US" sz="2400" dirty="0">
              <a:solidFill>
                <a:prstClr val="white"/>
              </a:solidFill>
              <a:latin typeface="Calibri" panose="020F0502020204030204"/>
              <a:ea typeface="新細明體" panose="02020500000000000000" pitchFamily="18" charset="-120"/>
            </a:endParaRPr>
          </a:p>
        </p:txBody>
      </p:sp>
      <p:sp>
        <p:nvSpPr>
          <p:cNvPr id="50" name="矩形 49">
            <a:extLst>
              <a:ext uri="{FF2B5EF4-FFF2-40B4-BE49-F238E27FC236}">
                <a16:creationId xmlns:a16="http://schemas.microsoft.com/office/drawing/2014/main" id="{B3DF6A6A-2223-4CA0-B853-B054E19CD9EF}"/>
              </a:ext>
            </a:extLst>
          </p:cNvPr>
          <p:cNvSpPr/>
          <p:nvPr/>
        </p:nvSpPr>
        <p:spPr>
          <a:xfrm>
            <a:off x="7588274" y="3124174"/>
            <a:ext cx="362512" cy="43445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457200"/>
            <a:r>
              <a:rPr lang="en-US" altLang="zh-TW" sz="2400" dirty="0">
                <a:solidFill>
                  <a:prstClr val="white"/>
                </a:solidFill>
                <a:latin typeface="Calibri" panose="020F0502020204030204"/>
                <a:ea typeface="新細明體" panose="02020500000000000000" pitchFamily="18" charset="-120"/>
              </a:rPr>
              <a:t>1</a:t>
            </a:r>
            <a:endParaRPr lang="zh-TW" altLang="en-US" sz="2400" dirty="0">
              <a:solidFill>
                <a:prstClr val="white"/>
              </a:solidFill>
              <a:latin typeface="Calibri" panose="020F0502020204030204"/>
              <a:ea typeface="新細明體" panose="02020500000000000000" pitchFamily="18" charset="-120"/>
            </a:endParaRPr>
          </a:p>
        </p:txBody>
      </p:sp>
      <p:sp>
        <p:nvSpPr>
          <p:cNvPr id="51" name="矩形 50">
            <a:extLst>
              <a:ext uri="{FF2B5EF4-FFF2-40B4-BE49-F238E27FC236}">
                <a16:creationId xmlns:a16="http://schemas.microsoft.com/office/drawing/2014/main" id="{EE3D4AE4-9646-4F40-97C8-D04FB7E857E4}"/>
              </a:ext>
            </a:extLst>
          </p:cNvPr>
          <p:cNvSpPr/>
          <p:nvPr/>
        </p:nvSpPr>
        <p:spPr>
          <a:xfrm>
            <a:off x="6856558" y="3124174"/>
            <a:ext cx="362512" cy="43445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457200"/>
            <a:r>
              <a:rPr lang="en-US" altLang="zh-TW" sz="2400" dirty="0">
                <a:solidFill>
                  <a:prstClr val="white"/>
                </a:solidFill>
                <a:latin typeface="Calibri" panose="020F0502020204030204"/>
                <a:ea typeface="新細明體" panose="02020500000000000000" pitchFamily="18" charset="-120"/>
              </a:rPr>
              <a:t>1</a:t>
            </a:r>
            <a:endParaRPr lang="zh-TW" altLang="en-US" sz="2400" dirty="0">
              <a:solidFill>
                <a:prstClr val="white"/>
              </a:solidFill>
              <a:latin typeface="Calibri" panose="020F0502020204030204"/>
              <a:ea typeface="新細明體" panose="02020500000000000000" pitchFamily="18" charset="-120"/>
            </a:endParaRPr>
          </a:p>
        </p:txBody>
      </p:sp>
      <p:sp>
        <p:nvSpPr>
          <p:cNvPr id="52" name="矩形 51">
            <a:extLst>
              <a:ext uri="{FF2B5EF4-FFF2-40B4-BE49-F238E27FC236}">
                <a16:creationId xmlns:a16="http://schemas.microsoft.com/office/drawing/2014/main" id="{065CC803-F94B-4829-87AF-2061918452B6}"/>
              </a:ext>
            </a:extLst>
          </p:cNvPr>
          <p:cNvSpPr/>
          <p:nvPr/>
        </p:nvSpPr>
        <p:spPr>
          <a:xfrm>
            <a:off x="6155054" y="3124174"/>
            <a:ext cx="362512" cy="43445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457200"/>
            <a:r>
              <a:rPr lang="en-US" altLang="zh-TW" sz="2400" dirty="0">
                <a:solidFill>
                  <a:prstClr val="white"/>
                </a:solidFill>
                <a:latin typeface="Calibri" panose="020F0502020204030204"/>
                <a:ea typeface="新細明體" panose="02020500000000000000" pitchFamily="18" charset="-120"/>
              </a:rPr>
              <a:t>1</a:t>
            </a:r>
            <a:endParaRPr lang="zh-TW" altLang="en-US" sz="2400" dirty="0">
              <a:solidFill>
                <a:prstClr val="white"/>
              </a:solidFill>
              <a:latin typeface="Calibri" panose="020F0502020204030204"/>
              <a:ea typeface="新細明體" panose="02020500000000000000" pitchFamily="18" charset="-120"/>
            </a:endParaRPr>
          </a:p>
        </p:txBody>
      </p:sp>
      <p:sp>
        <p:nvSpPr>
          <p:cNvPr id="58" name="文字方塊 57">
            <a:extLst>
              <a:ext uri="{FF2B5EF4-FFF2-40B4-BE49-F238E27FC236}">
                <a16:creationId xmlns:a16="http://schemas.microsoft.com/office/drawing/2014/main" id="{251C234C-4FAD-43A6-8EBA-6745F552193B}"/>
              </a:ext>
            </a:extLst>
          </p:cNvPr>
          <p:cNvSpPr txBox="1"/>
          <p:nvPr/>
        </p:nvSpPr>
        <p:spPr>
          <a:xfrm>
            <a:off x="3422350" y="4688299"/>
            <a:ext cx="1518653" cy="830997"/>
          </a:xfrm>
          <a:prstGeom prst="rect">
            <a:avLst/>
          </a:prstGeom>
          <a:noFill/>
        </p:spPr>
        <p:txBody>
          <a:bodyPr wrap="square" rtlCol="0">
            <a:spAutoFit/>
          </a:bodyPr>
          <a:lstStyle/>
          <a:p>
            <a:pPr algn="ctr" defTabSz="457200"/>
            <a:r>
              <a:rPr lang="en-US" altLang="zh-TW" sz="2400" dirty="0">
                <a:solidFill>
                  <a:prstClr val="black"/>
                </a:solidFill>
                <a:latin typeface="Calibri" panose="020F0502020204030204"/>
                <a:ea typeface="新細明體" panose="02020500000000000000" pitchFamily="18" charset="-120"/>
              </a:rPr>
              <a:t>randomly sampled</a:t>
            </a:r>
            <a:endParaRPr lang="zh-TW" altLang="en-US" sz="2400" dirty="0">
              <a:solidFill>
                <a:prstClr val="black"/>
              </a:solidFill>
              <a:latin typeface="Calibri" panose="020F0502020204030204"/>
              <a:ea typeface="新細明體" panose="02020500000000000000" pitchFamily="18" charset="-120"/>
            </a:endParaRPr>
          </a:p>
        </p:txBody>
      </p:sp>
      <p:sp>
        <p:nvSpPr>
          <p:cNvPr id="2" name="文字方塊 1">
            <a:extLst>
              <a:ext uri="{FF2B5EF4-FFF2-40B4-BE49-F238E27FC236}">
                <a16:creationId xmlns:a16="http://schemas.microsoft.com/office/drawing/2014/main" id="{5D4070A3-8B89-4BE5-AC7C-D34FAD92C8C8}"/>
              </a:ext>
            </a:extLst>
          </p:cNvPr>
          <p:cNvSpPr txBox="1"/>
          <p:nvPr/>
        </p:nvSpPr>
        <p:spPr>
          <a:xfrm>
            <a:off x="2225156" y="3829081"/>
            <a:ext cx="1733550" cy="461665"/>
          </a:xfrm>
          <a:prstGeom prst="rect">
            <a:avLst/>
          </a:prstGeom>
          <a:noFill/>
        </p:spPr>
        <p:txBody>
          <a:bodyPr wrap="square" rtlCol="0">
            <a:spAutoFit/>
          </a:bodyPr>
          <a:lstStyle/>
          <a:p>
            <a:pPr algn="ctr" defTabSz="457200"/>
            <a:r>
              <a:rPr lang="en-US" altLang="zh-TW" sz="2400" dirty="0">
                <a:solidFill>
                  <a:prstClr val="black"/>
                </a:solidFill>
                <a:latin typeface="Calibri" panose="020F0502020204030204"/>
                <a:ea typeface="新細明體" panose="02020500000000000000" pitchFamily="18" charset="-120"/>
              </a:rPr>
              <a:t>Database</a:t>
            </a:r>
            <a:endParaRPr lang="zh-TW" altLang="en-US" sz="2400" dirty="0">
              <a:solidFill>
                <a:prstClr val="black"/>
              </a:solidFill>
              <a:latin typeface="Calibri" panose="020F0502020204030204"/>
              <a:ea typeface="新細明體" panose="02020500000000000000" pitchFamily="18" charset="-120"/>
            </a:endParaRPr>
          </a:p>
        </p:txBody>
      </p:sp>
      <p:grpSp>
        <p:nvGrpSpPr>
          <p:cNvPr id="59" name="群組 58">
            <a:extLst>
              <a:ext uri="{FF2B5EF4-FFF2-40B4-BE49-F238E27FC236}">
                <a16:creationId xmlns:a16="http://schemas.microsoft.com/office/drawing/2014/main" id="{0A2ECA34-FC12-4D05-B1FC-7B9EA82F89C8}"/>
              </a:ext>
            </a:extLst>
          </p:cNvPr>
          <p:cNvGrpSpPr/>
          <p:nvPr/>
        </p:nvGrpSpPr>
        <p:grpSpPr>
          <a:xfrm>
            <a:off x="2198370" y="2584693"/>
            <a:ext cx="1751174" cy="1307774"/>
            <a:chOff x="644126" y="4258170"/>
            <a:chExt cx="3652768" cy="2387400"/>
          </a:xfrm>
        </p:grpSpPr>
        <p:pic>
          <p:nvPicPr>
            <p:cNvPr id="60" name="圖片 59">
              <a:extLst>
                <a:ext uri="{FF2B5EF4-FFF2-40B4-BE49-F238E27FC236}">
                  <a16:creationId xmlns:a16="http://schemas.microsoft.com/office/drawing/2014/main" id="{614645E6-A3B2-474E-A665-A6DDC10A85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2494" y="5112971"/>
              <a:ext cx="914400" cy="914400"/>
            </a:xfrm>
            <a:prstGeom prst="rect">
              <a:avLst/>
            </a:prstGeom>
          </p:spPr>
        </p:pic>
        <p:pic>
          <p:nvPicPr>
            <p:cNvPr id="70" name="圖片 69">
              <a:extLst>
                <a:ext uri="{FF2B5EF4-FFF2-40B4-BE49-F238E27FC236}">
                  <a16:creationId xmlns:a16="http://schemas.microsoft.com/office/drawing/2014/main" id="{D4970D74-AB5C-4AC6-A682-3C2867CF964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95869" y="4258170"/>
              <a:ext cx="914400" cy="914400"/>
            </a:xfrm>
            <a:prstGeom prst="rect">
              <a:avLst/>
            </a:prstGeom>
          </p:spPr>
        </p:pic>
        <p:pic>
          <p:nvPicPr>
            <p:cNvPr id="71" name="圖片 70">
              <a:extLst>
                <a:ext uri="{FF2B5EF4-FFF2-40B4-BE49-F238E27FC236}">
                  <a16:creationId xmlns:a16="http://schemas.microsoft.com/office/drawing/2014/main" id="{4797C96C-D328-4F32-B9A4-F22C28C4FBB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2681" y="4287858"/>
              <a:ext cx="914400" cy="914400"/>
            </a:xfrm>
            <a:prstGeom prst="rect">
              <a:avLst/>
            </a:prstGeom>
          </p:spPr>
        </p:pic>
        <p:pic>
          <p:nvPicPr>
            <p:cNvPr id="72" name="圖片 71">
              <a:extLst>
                <a:ext uri="{FF2B5EF4-FFF2-40B4-BE49-F238E27FC236}">
                  <a16:creationId xmlns:a16="http://schemas.microsoft.com/office/drawing/2014/main" id="{F5D9BBFA-3AA2-4526-8E21-8E4535273D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5676" y="4749170"/>
              <a:ext cx="914400" cy="914400"/>
            </a:xfrm>
            <a:prstGeom prst="rect">
              <a:avLst/>
            </a:prstGeom>
          </p:spPr>
        </p:pic>
        <p:pic>
          <p:nvPicPr>
            <p:cNvPr id="76" name="圖片 75">
              <a:extLst>
                <a:ext uri="{FF2B5EF4-FFF2-40B4-BE49-F238E27FC236}">
                  <a16:creationId xmlns:a16="http://schemas.microsoft.com/office/drawing/2014/main" id="{483678E0-33A7-4DF6-BEC5-BA51902251E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12888" y="5731170"/>
              <a:ext cx="914400" cy="914400"/>
            </a:xfrm>
            <a:prstGeom prst="rect">
              <a:avLst/>
            </a:prstGeom>
          </p:spPr>
        </p:pic>
        <p:pic>
          <p:nvPicPr>
            <p:cNvPr id="77" name="圖片 76">
              <a:extLst>
                <a:ext uri="{FF2B5EF4-FFF2-40B4-BE49-F238E27FC236}">
                  <a16:creationId xmlns:a16="http://schemas.microsoft.com/office/drawing/2014/main" id="{30527B2A-973C-4FD1-A36A-1277CD35CDD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06386" y="5187858"/>
              <a:ext cx="914400" cy="914400"/>
            </a:xfrm>
            <a:prstGeom prst="rect">
              <a:avLst/>
            </a:prstGeom>
          </p:spPr>
        </p:pic>
        <p:pic>
          <p:nvPicPr>
            <p:cNvPr id="78" name="圖片 77">
              <a:extLst>
                <a:ext uri="{FF2B5EF4-FFF2-40B4-BE49-F238E27FC236}">
                  <a16:creationId xmlns:a16="http://schemas.microsoft.com/office/drawing/2014/main" id="{3DD2FBBE-0AE5-498E-930B-B3EA4D133E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58678" y="4749170"/>
              <a:ext cx="914400" cy="914400"/>
            </a:xfrm>
            <a:prstGeom prst="rect">
              <a:avLst/>
            </a:prstGeom>
          </p:spPr>
        </p:pic>
        <p:pic>
          <p:nvPicPr>
            <p:cNvPr id="79" name="圖片 78">
              <a:extLst>
                <a:ext uri="{FF2B5EF4-FFF2-40B4-BE49-F238E27FC236}">
                  <a16:creationId xmlns:a16="http://schemas.microsoft.com/office/drawing/2014/main" id="{C9C886ED-D68B-4E2A-8DDF-1FB99A04FAD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79580" y="5731170"/>
              <a:ext cx="914400" cy="914400"/>
            </a:xfrm>
            <a:prstGeom prst="rect">
              <a:avLst/>
            </a:prstGeom>
          </p:spPr>
        </p:pic>
        <p:pic>
          <p:nvPicPr>
            <p:cNvPr id="81" name="圖片 80">
              <a:extLst>
                <a:ext uri="{FF2B5EF4-FFF2-40B4-BE49-F238E27FC236}">
                  <a16:creationId xmlns:a16="http://schemas.microsoft.com/office/drawing/2014/main" id="{4DC1F014-3799-4E5D-8852-6BC8E786C83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96182" y="5390058"/>
              <a:ext cx="914400" cy="914400"/>
            </a:xfrm>
            <a:prstGeom prst="rect">
              <a:avLst/>
            </a:prstGeom>
          </p:spPr>
        </p:pic>
        <p:pic>
          <p:nvPicPr>
            <p:cNvPr id="82" name="圖片 81">
              <a:extLst>
                <a:ext uri="{FF2B5EF4-FFF2-40B4-BE49-F238E27FC236}">
                  <a16:creationId xmlns:a16="http://schemas.microsoft.com/office/drawing/2014/main" id="{E7220688-7E27-4BC5-A163-E84CF7781CF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56869" y="4524714"/>
              <a:ext cx="914400" cy="914400"/>
            </a:xfrm>
            <a:prstGeom prst="rect">
              <a:avLst/>
            </a:prstGeom>
          </p:spPr>
        </p:pic>
        <p:pic>
          <p:nvPicPr>
            <p:cNvPr id="83" name="圖片 82">
              <a:extLst>
                <a:ext uri="{FF2B5EF4-FFF2-40B4-BE49-F238E27FC236}">
                  <a16:creationId xmlns:a16="http://schemas.microsoft.com/office/drawing/2014/main" id="{E3D5204C-C996-4F5C-955A-4CE95E66E4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126" y="5731170"/>
              <a:ext cx="914400" cy="914400"/>
            </a:xfrm>
            <a:prstGeom prst="rect">
              <a:avLst/>
            </a:prstGeom>
          </p:spPr>
        </p:pic>
      </p:grpSp>
      <p:sp>
        <p:nvSpPr>
          <p:cNvPr id="6" name="箭號: 向右 5">
            <a:extLst>
              <a:ext uri="{FF2B5EF4-FFF2-40B4-BE49-F238E27FC236}">
                <a16:creationId xmlns:a16="http://schemas.microsoft.com/office/drawing/2014/main" id="{0983F4FD-15A7-4C81-B378-FAD05ACBE29C}"/>
              </a:ext>
            </a:extLst>
          </p:cNvPr>
          <p:cNvSpPr/>
          <p:nvPr/>
        </p:nvSpPr>
        <p:spPr>
          <a:xfrm>
            <a:off x="4034152" y="3061346"/>
            <a:ext cx="1665714" cy="33023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zh-TW" altLang="en-US">
              <a:solidFill>
                <a:prstClr val="white"/>
              </a:solidFill>
              <a:latin typeface="Calibri" panose="020F0502020204030204"/>
              <a:ea typeface="新細明體" panose="02020500000000000000" pitchFamily="18" charset="-120"/>
            </a:endParaRPr>
          </a:p>
        </p:txBody>
      </p:sp>
      <p:sp>
        <p:nvSpPr>
          <p:cNvPr id="8" name="文字方塊 7">
            <a:extLst>
              <a:ext uri="{FF2B5EF4-FFF2-40B4-BE49-F238E27FC236}">
                <a16:creationId xmlns:a16="http://schemas.microsoft.com/office/drawing/2014/main" id="{53940718-213B-4172-886E-6EFC0CC71B0E}"/>
              </a:ext>
            </a:extLst>
          </p:cNvPr>
          <p:cNvSpPr txBox="1"/>
          <p:nvPr/>
        </p:nvSpPr>
        <p:spPr>
          <a:xfrm>
            <a:off x="1969955" y="1889360"/>
            <a:ext cx="8453120" cy="523220"/>
          </a:xfrm>
          <a:prstGeom prst="rect">
            <a:avLst/>
          </a:prstGeom>
          <a:noFill/>
        </p:spPr>
        <p:txBody>
          <a:bodyPr wrap="square" rtlCol="0">
            <a:spAutoFit/>
          </a:bodyPr>
          <a:lstStyle/>
          <a:p>
            <a:pPr defTabSz="457200"/>
            <a:r>
              <a:rPr lang="en-US" altLang="zh-TW" sz="2800" b="1" i="1" u="sng" dirty="0">
                <a:solidFill>
                  <a:prstClr val="black"/>
                </a:solidFill>
                <a:latin typeface="Calibri" panose="020F0502020204030204"/>
                <a:ea typeface="新細明體" panose="02020500000000000000" pitchFamily="18" charset="-120"/>
              </a:rPr>
              <a:t>Step 1</a:t>
            </a:r>
            <a:r>
              <a:rPr lang="en-US" altLang="zh-TW" sz="2800" dirty="0">
                <a:solidFill>
                  <a:prstClr val="black"/>
                </a:solidFill>
                <a:latin typeface="Calibri" panose="020F0502020204030204"/>
                <a:ea typeface="新細明體" panose="02020500000000000000" pitchFamily="18" charset="-120"/>
              </a:rPr>
              <a:t>: Fix generator G, and update discriminator D</a:t>
            </a:r>
            <a:endParaRPr lang="zh-TW" altLang="en-US" sz="2800" dirty="0">
              <a:solidFill>
                <a:prstClr val="black"/>
              </a:solidFill>
              <a:latin typeface="Calibri" panose="020F0502020204030204"/>
              <a:ea typeface="新細明體" panose="02020500000000000000" pitchFamily="18" charset="-120"/>
            </a:endParaRPr>
          </a:p>
        </p:txBody>
      </p:sp>
      <p:sp>
        <p:nvSpPr>
          <p:cNvPr id="84" name="文字方塊 83">
            <a:extLst>
              <a:ext uri="{FF2B5EF4-FFF2-40B4-BE49-F238E27FC236}">
                <a16:creationId xmlns:a16="http://schemas.microsoft.com/office/drawing/2014/main" id="{A6D8E6F0-E2DE-40AE-A7E5-0FB49582BB3B}"/>
              </a:ext>
            </a:extLst>
          </p:cNvPr>
          <p:cNvSpPr txBox="1"/>
          <p:nvPr/>
        </p:nvSpPr>
        <p:spPr>
          <a:xfrm>
            <a:off x="2023298" y="5665874"/>
            <a:ext cx="8346435" cy="954107"/>
          </a:xfrm>
          <a:prstGeom prst="rect">
            <a:avLst/>
          </a:prstGeom>
          <a:noFill/>
        </p:spPr>
        <p:txBody>
          <a:bodyPr wrap="square" rtlCol="0">
            <a:spAutoFit/>
          </a:bodyPr>
          <a:lstStyle/>
          <a:p>
            <a:pPr defTabSz="457200"/>
            <a:r>
              <a:rPr lang="en-US" altLang="zh-TW" sz="2800" dirty="0">
                <a:solidFill>
                  <a:prstClr val="black"/>
                </a:solidFill>
                <a:latin typeface="Calibri" panose="020F0502020204030204"/>
                <a:ea typeface="新細明體" panose="02020500000000000000" pitchFamily="18" charset="-120"/>
              </a:rPr>
              <a:t>Discriminator learns to assign high scores to real objects and low scores to generated objects.</a:t>
            </a:r>
            <a:endParaRPr lang="zh-TW" altLang="en-US" sz="2800" dirty="0">
              <a:solidFill>
                <a:prstClr val="black"/>
              </a:solidFill>
              <a:latin typeface="Calibri" panose="020F0502020204030204"/>
              <a:ea typeface="新細明體" panose="02020500000000000000" pitchFamily="18" charset="-120"/>
            </a:endParaRPr>
          </a:p>
        </p:txBody>
      </p:sp>
      <p:sp>
        <p:nvSpPr>
          <p:cNvPr id="85" name="文字方塊 84">
            <a:extLst>
              <a:ext uri="{FF2B5EF4-FFF2-40B4-BE49-F238E27FC236}">
                <a16:creationId xmlns:a16="http://schemas.microsoft.com/office/drawing/2014/main" id="{BDB145D3-1F08-4826-B7A9-2132143B0E7E}"/>
              </a:ext>
            </a:extLst>
          </p:cNvPr>
          <p:cNvSpPr txBox="1"/>
          <p:nvPr/>
        </p:nvSpPr>
        <p:spPr>
          <a:xfrm>
            <a:off x="7462492" y="4856489"/>
            <a:ext cx="1123620" cy="461665"/>
          </a:xfrm>
          <a:prstGeom prst="rect">
            <a:avLst/>
          </a:prstGeom>
          <a:noFill/>
        </p:spPr>
        <p:txBody>
          <a:bodyPr wrap="square" rtlCol="0">
            <a:spAutoFit/>
          </a:bodyPr>
          <a:lstStyle/>
          <a:p>
            <a:pPr algn="ctr" defTabSz="457200"/>
            <a:r>
              <a:rPr lang="en-US" altLang="zh-TW" sz="2400" dirty="0">
                <a:solidFill>
                  <a:srgbClr val="FF0000"/>
                </a:solidFill>
                <a:latin typeface="Calibri" panose="020F0502020204030204"/>
                <a:ea typeface="新細明體" panose="02020500000000000000" pitchFamily="18" charset="-120"/>
              </a:rPr>
              <a:t>Fix</a:t>
            </a:r>
            <a:endParaRPr lang="zh-TW" altLang="en-US" sz="2400" dirty="0">
              <a:solidFill>
                <a:srgbClr val="FF0000"/>
              </a:solidFill>
              <a:latin typeface="Calibri" panose="020F0502020204030204"/>
              <a:ea typeface="新細明體" panose="02020500000000000000" pitchFamily="18" charset="-120"/>
            </a:endParaRPr>
          </a:p>
        </p:txBody>
      </p:sp>
    </p:spTree>
    <p:extLst>
      <p:ext uri="{BB962C8B-B14F-4D97-AF65-F5344CB8AC3E}">
        <p14:creationId xmlns:p14="http://schemas.microsoft.com/office/powerpoint/2010/main" val="551827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7" grpId="0" animBg="1"/>
      <p:bldP spid="22" grpId="0" animBg="1"/>
      <p:bldP spid="23" grpId="0"/>
      <p:bldP spid="30" grpId="0" animBg="1"/>
      <p:bldP spid="31" grpId="0" animBg="1"/>
      <p:bldP spid="32" grpId="0" animBg="1"/>
      <p:bldP spid="33" grpId="0" animBg="1"/>
      <p:bldP spid="45" grpId="0" animBg="1"/>
      <p:bldP spid="46" grpId="0" animBg="1"/>
      <p:bldP spid="47" grpId="0" animBg="1"/>
      <p:bldP spid="48" grpId="0" animBg="1"/>
      <p:bldP spid="49" grpId="0" animBg="1"/>
      <p:bldP spid="50" grpId="0" animBg="1"/>
      <p:bldP spid="51" grpId="0" animBg="1"/>
      <p:bldP spid="52" grpId="0" animBg="1"/>
      <p:bldP spid="58" grpId="0"/>
      <p:bldP spid="2" grpId="0"/>
      <p:bldP spid="6" grpId="0" animBg="1"/>
      <p:bldP spid="8" grpId="0"/>
      <p:bldP spid="84" grpId="0"/>
      <p:bldP spid="85" grpId="0"/>
    </p:bld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ohemianVTI">
  <a:themeElements>
    <a:clrScheme name="AnalogousFromLightSeedLeftStep">
      <a:dk1>
        <a:srgbClr val="000000"/>
      </a:dk1>
      <a:lt1>
        <a:srgbClr val="FFFFFF"/>
      </a:lt1>
      <a:dk2>
        <a:srgbClr val="24393F"/>
      </a:dk2>
      <a:lt2>
        <a:srgbClr val="E8E6E2"/>
      </a:lt2>
      <a:accent1>
        <a:srgbClr val="7CA2E1"/>
      </a:accent1>
      <a:accent2>
        <a:srgbClr val="46B0CB"/>
      </a:accent2>
      <a:accent3>
        <a:srgbClr val="59B29F"/>
      </a:accent3>
      <a:accent4>
        <a:srgbClr val="4FB675"/>
      </a:accent4>
      <a:accent5>
        <a:srgbClr val="55B850"/>
      </a:accent5>
      <a:accent6>
        <a:srgbClr val="7AB04C"/>
      </a:accent6>
      <a:hlink>
        <a:srgbClr val="967F5B"/>
      </a:hlink>
      <a:folHlink>
        <a:srgbClr val="7F7F7F"/>
      </a:folHlink>
    </a:clrScheme>
    <a:fontScheme name="modern love avenir">
      <a:majorFont>
        <a:latin typeface="Modern Love"/>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hemianVTI" id="{B5E50611-F7C7-47BC-81A6-BE9493DF8677}" vid="{7A26D0DD-A1A5-444B-B0FB-E7DB9E2D047F}"/>
    </a:ext>
  </a:extLst>
</a:theme>
</file>

<file path=ppt/theme/theme2.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3.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329</TotalTime>
  <Words>807</Words>
  <Application>Microsoft Office PowerPoint</Application>
  <PresentationFormat>Widescreen</PresentationFormat>
  <Paragraphs>175</Paragraphs>
  <Slides>20</Slides>
  <Notes>5</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20</vt:i4>
      </vt:variant>
    </vt:vector>
  </HeadingPairs>
  <TitlesOfParts>
    <vt:vector size="34" baseType="lpstr">
      <vt:lpstr>微軟正黑體</vt:lpstr>
      <vt:lpstr>Arial</vt:lpstr>
      <vt:lpstr>Avenir Next LT Pro</vt:lpstr>
      <vt:lpstr>Calibri</vt:lpstr>
      <vt:lpstr>Calibri Light</vt:lpstr>
      <vt:lpstr>Cambria Math</vt:lpstr>
      <vt:lpstr>Lucida Grande</vt:lpstr>
      <vt:lpstr>Modern Love</vt:lpstr>
      <vt:lpstr>Rockwell</vt:lpstr>
      <vt:lpstr>Rockwell Condensed</vt:lpstr>
      <vt:lpstr>Wingdings</vt:lpstr>
      <vt:lpstr>BohemianVTI</vt:lpstr>
      <vt:lpstr>Wood Type</vt:lpstr>
      <vt:lpstr>Office 佈景主題</vt:lpstr>
      <vt:lpstr>Cartoonizing an image  using Generative Adversarial Network (GAN)</vt:lpstr>
      <vt:lpstr>What is GAN?</vt:lpstr>
      <vt:lpstr>PowerPoint Presentation</vt:lpstr>
      <vt:lpstr>Generation</vt:lpstr>
      <vt:lpstr>Basic Idea of GAN</vt:lpstr>
      <vt:lpstr>Basic Idea of GAN</vt:lpstr>
      <vt:lpstr>Basic Idea of GAN</vt:lpstr>
      <vt:lpstr>Generator v.s. Discriminator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Cartoonizing an image  using Generative Adversarial Network (GAN)</dc:title>
  <dc:creator>Pokhrel, Apar</dc:creator>
  <cp:lastModifiedBy>Pokhrel, Apar</cp:lastModifiedBy>
  <cp:revision>1</cp:revision>
  <dcterms:created xsi:type="dcterms:W3CDTF">2022-04-30T19:45:03Z</dcterms:created>
  <dcterms:modified xsi:type="dcterms:W3CDTF">2022-05-02T03:18:40Z</dcterms:modified>
</cp:coreProperties>
</file>